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56" r:id="rId3"/>
    <p:sldId id="276" r:id="rId4"/>
    <p:sldId id="277" r:id="rId5"/>
    <p:sldId id="257" r:id="rId6"/>
    <p:sldId id="279" r:id="rId7"/>
    <p:sldId id="261" r:id="rId8"/>
    <p:sldId id="258" r:id="rId9"/>
    <p:sldId id="264" r:id="rId10"/>
    <p:sldId id="280" r:id="rId11"/>
    <p:sldId id="260" r:id="rId12"/>
    <p:sldId id="259" r:id="rId13"/>
    <p:sldId id="262" r:id="rId14"/>
    <p:sldId id="263" r:id="rId15"/>
    <p:sldId id="268" r:id="rId16"/>
    <p:sldId id="269" r:id="rId17"/>
    <p:sldId id="270" r:id="rId18"/>
    <p:sldId id="281" r:id="rId19"/>
    <p:sldId id="282" r:id="rId20"/>
    <p:sldId id="265" r:id="rId21"/>
    <p:sldId id="266" r:id="rId22"/>
    <p:sldId id="267" r:id="rId23"/>
    <p:sldId id="284" r:id="rId24"/>
    <p:sldId id="285" r:id="rId25"/>
    <p:sldId id="286" r:id="rId26"/>
    <p:sldId id="287" r:id="rId27"/>
    <p:sldId id="288" r:id="rId28"/>
    <p:sldId id="289" r:id="rId29"/>
    <p:sldId id="290" r:id="rId30"/>
    <p:sldId id="294" r:id="rId31"/>
    <p:sldId id="292" r:id="rId32"/>
    <p:sldId id="293" r:id="rId33"/>
    <p:sldId id="295" r:id="rId34"/>
    <p:sldId id="296" r:id="rId35"/>
    <p:sldId id="297" r:id="rId36"/>
    <p:sldId id="299" r:id="rId37"/>
    <p:sldId id="300" r:id="rId38"/>
    <p:sldId id="301" r:id="rId39"/>
    <p:sldId id="302" r:id="rId40"/>
    <p:sldId id="303"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5BB6A"/>
    <a:srgbClr val="9FA22E"/>
    <a:srgbClr val="FF0066"/>
    <a:srgbClr val="FF9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2" autoAdjust="0"/>
    <p:restoredTop sz="94660"/>
  </p:normalViewPr>
  <p:slideViewPr>
    <p:cSldViewPr snapToGrid="0" showGuides="1">
      <p:cViewPr varScale="1">
        <p:scale>
          <a:sx n="83" d="100"/>
          <a:sy n="83" d="100"/>
        </p:scale>
        <p:origin x="86" y="1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tableStyles" Target="tableStyle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theme" Target="theme/theme1.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slide" Target="slides/slide39.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viewProps" Target="view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presProps" Target="pres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notesMaster" Target="notesMasters/notesMaster1.xml" /></Relationships>
</file>

<file path=ppt/diagrams/_rels/data2.xml.rels><?xml version="1.0" encoding="UTF-8" standalone="yes"?>
<Relationships xmlns="http://schemas.openxmlformats.org/package/2006/relationships"><Relationship Id="rId8" Type="http://schemas.openxmlformats.org/officeDocument/2006/relationships/hyperlink" Target="https://www.thermalproductsolutions.com/innovation-centers/controllers-are-just-the-start" TargetMode="External" /><Relationship Id="rId13" Type="http://schemas.openxmlformats.org/officeDocument/2006/relationships/image" Target="../media/image9.png" /><Relationship Id="rId3" Type="http://schemas.openxmlformats.org/officeDocument/2006/relationships/image" Target="../media/image4.jpg" /><Relationship Id="rId7" Type="http://schemas.openxmlformats.org/officeDocument/2006/relationships/image" Target="../media/image6.jpg" /><Relationship Id="rId12" Type="http://schemas.openxmlformats.org/officeDocument/2006/relationships/hyperlink" Target="https://securitybeyondborders.wordpress.com/tag/intrusion-detection/" TargetMode="External" /><Relationship Id="rId2" Type="http://schemas.openxmlformats.org/officeDocument/2006/relationships/hyperlink" Target="http://wccftech.com/scientists-successful-developing-microbial-fuel-cell-works-external-source-power/" TargetMode="External" /><Relationship Id="rId1" Type="http://schemas.openxmlformats.org/officeDocument/2006/relationships/image" Target="../media/image3.jpg" /><Relationship Id="rId6" Type="http://schemas.openxmlformats.org/officeDocument/2006/relationships/hyperlink" Target="https://www.flickr.com/photos/adrianblack/3358661327" TargetMode="External" /><Relationship Id="rId11" Type="http://schemas.openxmlformats.org/officeDocument/2006/relationships/image" Target="../media/image8.jpg" /><Relationship Id="rId5" Type="http://schemas.openxmlformats.org/officeDocument/2006/relationships/image" Target="../media/image5.jpg" /><Relationship Id="rId10" Type="http://schemas.openxmlformats.org/officeDocument/2006/relationships/hyperlink" Target="https://www.indiamart.com/proddetail/fire-alarm-control-panel-smoke-detectors-17244820588.html" TargetMode="External" /><Relationship Id="rId4" Type="http://schemas.openxmlformats.org/officeDocument/2006/relationships/hyperlink" Target="https://www.flickr.com/photos/paulbhartzog/6807495561" TargetMode="External" /><Relationship Id="rId9" Type="http://schemas.openxmlformats.org/officeDocument/2006/relationships/image" Target="../media/image7.png" /><Relationship Id="rId14" Type="http://schemas.openxmlformats.org/officeDocument/2006/relationships/hyperlink" Target="http://www.groundreport.com/selecting-right-colocation-provider-points-consider/" TargetMode="External" /></Relationships>
</file>

<file path=ppt/diagrams/_rels/data8.xml.rels><?xml version="1.0" encoding="UTF-8" standalone="yes"?>
<Relationships xmlns="http://schemas.openxmlformats.org/package/2006/relationships"><Relationship Id="rId8" Type="http://schemas.openxmlformats.org/officeDocument/2006/relationships/hyperlink" Target="https://www.europeansprings.com/data-warehousing-and-server-farms/" TargetMode="External" /><Relationship Id="rId3" Type="http://schemas.openxmlformats.org/officeDocument/2006/relationships/image" Target="../media/image11.gif" /><Relationship Id="rId7" Type="http://schemas.openxmlformats.org/officeDocument/2006/relationships/image" Target="../media/image13.jpg" /><Relationship Id="rId12" Type="http://schemas.openxmlformats.org/officeDocument/2006/relationships/hyperlink" Target="https://blog.dimensidata.com/perbedaan-serta-fungsi-komputer-server-dan-komputer-client/" TargetMode="External" /><Relationship Id="rId2" Type="http://schemas.openxmlformats.org/officeDocument/2006/relationships/hyperlink" Target="https://kseniacoffman.wordpress.com/category/wireless/wireless-lan/" TargetMode="External" /><Relationship Id="rId1" Type="http://schemas.openxmlformats.org/officeDocument/2006/relationships/image" Target="../media/image10.jpg" /><Relationship Id="rId6" Type="http://schemas.openxmlformats.org/officeDocument/2006/relationships/hyperlink" Target="http://www.homeit.co.nz/" TargetMode="External" /><Relationship Id="rId11" Type="http://schemas.openxmlformats.org/officeDocument/2006/relationships/image" Target="../media/image15.jpg" /><Relationship Id="rId5" Type="http://schemas.openxmlformats.org/officeDocument/2006/relationships/image" Target="../media/image12.jpg" /><Relationship Id="rId10" Type="http://schemas.openxmlformats.org/officeDocument/2006/relationships/hyperlink" Target="http://www.getrems.com/REMSdatacenter.html" TargetMode="External" /><Relationship Id="rId4" Type="http://schemas.openxmlformats.org/officeDocument/2006/relationships/hyperlink" Target="https://myshubhsang.wordpress.com/2016/10/18/types-of-networks-wan-lan-man-vpn-san-epn-pan-tutorial-15-ccna/" TargetMode="External" /><Relationship Id="rId9" Type="http://schemas.openxmlformats.org/officeDocument/2006/relationships/image" Target="../media/image14.png" /></Relationships>
</file>

<file path=ppt/diagrams/_rels/drawing2.xml.rels><?xml version="1.0" encoding="UTF-8" standalone="yes"?>
<Relationships xmlns="http://schemas.openxmlformats.org/package/2006/relationships"><Relationship Id="rId8" Type="http://schemas.openxmlformats.org/officeDocument/2006/relationships/hyperlink" Target="https://www.thermalproductsolutions.com/innovation-centers/controllers-are-just-the-start" TargetMode="External" /><Relationship Id="rId13" Type="http://schemas.openxmlformats.org/officeDocument/2006/relationships/image" Target="../media/image9.png" /><Relationship Id="rId3" Type="http://schemas.openxmlformats.org/officeDocument/2006/relationships/image" Target="../media/image4.jpg" /><Relationship Id="rId7" Type="http://schemas.openxmlformats.org/officeDocument/2006/relationships/image" Target="../media/image6.jpg" /><Relationship Id="rId12" Type="http://schemas.openxmlformats.org/officeDocument/2006/relationships/hyperlink" Target="https://securitybeyondborders.wordpress.com/tag/intrusion-detection/" TargetMode="External" /><Relationship Id="rId2" Type="http://schemas.openxmlformats.org/officeDocument/2006/relationships/hyperlink" Target="http://wccftech.com/scientists-successful-developing-microbial-fuel-cell-works-external-source-power/" TargetMode="External" /><Relationship Id="rId1" Type="http://schemas.openxmlformats.org/officeDocument/2006/relationships/image" Target="../media/image3.jpg" /><Relationship Id="rId6" Type="http://schemas.openxmlformats.org/officeDocument/2006/relationships/hyperlink" Target="https://www.flickr.com/photos/adrianblack/3358661327" TargetMode="External" /><Relationship Id="rId11" Type="http://schemas.openxmlformats.org/officeDocument/2006/relationships/image" Target="../media/image8.jpg" /><Relationship Id="rId5" Type="http://schemas.openxmlformats.org/officeDocument/2006/relationships/image" Target="../media/image5.jpg" /><Relationship Id="rId10" Type="http://schemas.openxmlformats.org/officeDocument/2006/relationships/hyperlink" Target="https://www.indiamart.com/proddetail/fire-alarm-control-panel-smoke-detectors-17244820588.html" TargetMode="External" /><Relationship Id="rId4" Type="http://schemas.openxmlformats.org/officeDocument/2006/relationships/hyperlink" Target="https://www.flickr.com/photos/paulbhartzog/6807495561" TargetMode="External" /><Relationship Id="rId9" Type="http://schemas.openxmlformats.org/officeDocument/2006/relationships/image" Target="../media/image7.png" /><Relationship Id="rId14" Type="http://schemas.openxmlformats.org/officeDocument/2006/relationships/hyperlink" Target="http://www.groundreport.com/selecting-right-colocation-provider-points-consider/" TargetMode="External" /></Relationships>
</file>

<file path=ppt/diagrams/_rels/drawing8.xml.rels><?xml version="1.0" encoding="UTF-8" standalone="yes"?>
<Relationships xmlns="http://schemas.openxmlformats.org/package/2006/relationships"><Relationship Id="rId8" Type="http://schemas.openxmlformats.org/officeDocument/2006/relationships/hyperlink" Target="https://www.europeansprings.com/data-warehousing-and-server-farms/" TargetMode="External" /><Relationship Id="rId3" Type="http://schemas.openxmlformats.org/officeDocument/2006/relationships/image" Target="../media/image11.gif" /><Relationship Id="rId7" Type="http://schemas.openxmlformats.org/officeDocument/2006/relationships/image" Target="../media/image13.jpg" /><Relationship Id="rId12" Type="http://schemas.openxmlformats.org/officeDocument/2006/relationships/hyperlink" Target="https://blog.dimensidata.com/perbedaan-serta-fungsi-komputer-server-dan-komputer-client/" TargetMode="External" /><Relationship Id="rId2" Type="http://schemas.openxmlformats.org/officeDocument/2006/relationships/hyperlink" Target="https://kseniacoffman.wordpress.com/category/wireless/wireless-lan/" TargetMode="External" /><Relationship Id="rId1" Type="http://schemas.openxmlformats.org/officeDocument/2006/relationships/image" Target="../media/image10.jpg" /><Relationship Id="rId6" Type="http://schemas.openxmlformats.org/officeDocument/2006/relationships/hyperlink" Target="http://www.homeit.co.nz/" TargetMode="External" /><Relationship Id="rId11" Type="http://schemas.openxmlformats.org/officeDocument/2006/relationships/image" Target="../media/image15.jpg" /><Relationship Id="rId5" Type="http://schemas.openxmlformats.org/officeDocument/2006/relationships/image" Target="../media/image12.jpg" /><Relationship Id="rId10" Type="http://schemas.openxmlformats.org/officeDocument/2006/relationships/hyperlink" Target="http://www.getrems.com/REMSdatacenter.html" TargetMode="External" /><Relationship Id="rId4" Type="http://schemas.openxmlformats.org/officeDocument/2006/relationships/hyperlink" Target="https://myshubhsang.wordpress.com/2016/10/18/types-of-networks-wan-lan-man-vpn-san-epn-pan-tutorial-15-ccna/" TargetMode="External" /><Relationship Id="rId9" Type="http://schemas.openxmlformats.org/officeDocument/2006/relationships/image" Target="../media/image14.png" /></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AD076-7ED3-4B52-821A-1EC2E2F5FCA3}" type="doc">
      <dgm:prSet loTypeId="urn:microsoft.com/office/officeart/2005/8/layout/default" loCatId="list" qsTypeId="urn:microsoft.com/office/officeart/2005/8/quickstyle/3d2" qsCatId="3D" csTypeId="urn:microsoft.com/office/officeart/2005/8/colors/accent1_1" csCatId="accent1" phldr="1"/>
      <dgm:spPr/>
      <dgm:t>
        <a:bodyPr/>
        <a:lstStyle/>
        <a:p>
          <a:endParaRPr lang="en-IN"/>
        </a:p>
      </dgm:t>
    </dgm:pt>
    <dgm:pt modelId="{52D7969A-89CB-4F01-BF91-D5E3B316D785}">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Mainframes</a:t>
          </a:r>
        </a:p>
      </dgm:t>
    </dgm:pt>
    <dgm:pt modelId="{4761A74A-B6B9-40FA-A4AF-65B49E4ABAA2}" type="parTrans" cxnId="{49AF71C5-E1FC-4C8F-B132-CB1E47F44A13}">
      <dgm:prSet/>
      <dgm:spPr/>
      <dgm:t>
        <a:bodyPr/>
        <a:lstStyle/>
        <a:p>
          <a:endParaRPr lang="en-IN"/>
        </a:p>
      </dgm:t>
    </dgm:pt>
    <dgm:pt modelId="{7EC04DEB-A11A-4599-9B49-CDC9D0BFCF44}" type="sibTrans" cxnId="{49AF71C5-E1FC-4C8F-B132-CB1E47F44A13}">
      <dgm:prSet/>
      <dgm:spPr/>
      <dgm:t>
        <a:bodyPr/>
        <a:lstStyle/>
        <a:p>
          <a:endParaRPr lang="en-IN"/>
        </a:p>
      </dgm:t>
    </dgm:pt>
    <dgm:pt modelId="{65DE7DDC-AFAB-4C59-A01F-A01FF572D31F}">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web and application Servers</a:t>
          </a:r>
        </a:p>
      </dgm:t>
    </dgm:pt>
    <dgm:pt modelId="{77CA9BDC-0BBB-46DA-9B25-8DCC1B6C9452}" type="parTrans" cxnId="{B0D61C3A-4D45-4402-B1A6-0370B2ED3432}">
      <dgm:prSet/>
      <dgm:spPr/>
      <dgm:t>
        <a:bodyPr/>
        <a:lstStyle/>
        <a:p>
          <a:endParaRPr lang="en-IN"/>
        </a:p>
      </dgm:t>
    </dgm:pt>
    <dgm:pt modelId="{D33A9BB7-571A-4500-AB8A-F417AF20D841}" type="sibTrans" cxnId="{B0D61C3A-4D45-4402-B1A6-0370B2ED3432}">
      <dgm:prSet/>
      <dgm:spPr/>
      <dgm:t>
        <a:bodyPr/>
        <a:lstStyle/>
        <a:p>
          <a:endParaRPr lang="en-IN"/>
        </a:p>
      </dgm:t>
    </dgm:pt>
    <dgm:pt modelId="{4BB513EE-1FC6-46B1-84FD-61A39472F797}">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file and print servers</a:t>
          </a:r>
        </a:p>
      </dgm:t>
    </dgm:pt>
    <dgm:pt modelId="{95DEDA44-3AA1-4AE3-820B-B2A634187885}" type="parTrans" cxnId="{98141F09-0373-4CD7-BEAC-19F3DA8D4DCB}">
      <dgm:prSet/>
      <dgm:spPr/>
      <dgm:t>
        <a:bodyPr/>
        <a:lstStyle/>
        <a:p>
          <a:endParaRPr lang="en-IN"/>
        </a:p>
      </dgm:t>
    </dgm:pt>
    <dgm:pt modelId="{950D257D-B170-4692-95F4-F8A6C5B191E0}" type="sibTrans" cxnId="{98141F09-0373-4CD7-BEAC-19F3DA8D4DCB}">
      <dgm:prSet/>
      <dgm:spPr/>
      <dgm:t>
        <a:bodyPr/>
        <a:lstStyle/>
        <a:p>
          <a:endParaRPr lang="en-IN"/>
        </a:p>
      </dgm:t>
    </dgm:pt>
    <dgm:pt modelId="{08BDF02C-53D0-4A10-87C4-43850339B986}">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Messaging Servers</a:t>
          </a:r>
        </a:p>
      </dgm:t>
    </dgm:pt>
    <dgm:pt modelId="{9A17BCEB-A0ED-4E53-A82E-496EB28BBB76}" type="parTrans" cxnId="{E9644501-14E1-46B7-924C-293DDB991DFA}">
      <dgm:prSet/>
      <dgm:spPr/>
      <dgm:t>
        <a:bodyPr/>
        <a:lstStyle/>
        <a:p>
          <a:endParaRPr lang="en-IN"/>
        </a:p>
      </dgm:t>
    </dgm:pt>
    <dgm:pt modelId="{32CE0B8F-0E44-4DB8-A806-789F11FDC81B}" type="sibTrans" cxnId="{E9644501-14E1-46B7-924C-293DDB991DFA}">
      <dgm:prSet/>
      <dgm:spPr/>
      <dgm:t>
        <a:bodyPr/>
        <a:lstStyle/>
        <a:p>
          <a:endParaRPr lang="en-IN"/>
        </a:p>
      </dgm:t>
    </dgm:pt>
    <dgm:pt modelId="{22B7C7DE-25DD-40AF-BED4-ECCB62F38947}">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Application  S/W  &amp; OS Running  them</a:t>
          </a:r>
        </a:p>
      </dgm:t>
    </dgm:pt>
    <dgm:pt modelId="{7FFBB76D-F434-454D-A41D-81B8987A5991}" type="parTrans" cxnId="{344160BA-75D0-4DC9-AB8C-F2B85E9DEDFD}">
      <dgm:prSet/>
      <dgm:spPr/>
      <dgm:t>
        <a:bodyPr/>
        <a:lstStyle/>
        <a:p>
          <a:endParaRPr lang="en-IN"/>
        </a:p>
      </dgm:t>
    </dgm:pt>
    <dgm:pt modelId="{C4A3F14A-E81F-4EAA-9455-7F1D7DCCAFC7}" type="sibTrans" cxnId="{344160BA-75D0-4DC9-AB8C-F2B85E9DEDFD}">
      <dgm:prSet/>
      <dgm:spPr/>
      <dgm:t>
        <a:bodyPr/>
        <a:lstStyle/>
        <a:p>
          <a:endParaRPr lang="en-IN"/>
        </a:p>
      </dgm:t>
    </dgm:pt>
    <dgm:pt modelId="{416A8CB6-C2F1-41B3-AD58-C5577714667B}">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Storage Subsystems</a:t>
          </a:r>
        </a:p>
      </dgm:t>
    </dgm:pt>
    <dgm:pt modelId="{49D59BF8-2039-480B-92C1-650A49672362}" type="parTrans" cxnId="{27768651-D9E4-446D-9AF1-FBE024027565}">
      <dgm:prSet/>
      <dgm:spPr/>
      <dgm:t>
        <a:bodyPr/>
        <a:lstStyle/>
        <a:p>
          <a:endParaRPr lang="en-IN"/>
        </a:p>
      </dgm:t>
    </dgm:pt>
    <dgm:pt modelId="{B78315DE-3976-400D-BFB4-FE068B1F7633}" type="sibTrans" cxnId="{27768651-D9E4-446D-9AF1-FBE024027565}">
      <dgm:prSet/>
      <dgm:spPr/>
      <dgm:t>
        <a:bodyPr/>
        <a:lstStyle/>
        <a:p>
          <a:endParaRPr lang="en-IN"/>
        </a:p>
      </dgm:t>
    </dgm:pt>
    <dgm:pt modelId="{CD844348-A132-44E5-A93B-B84F9FB1019F}">
      <dgm:prSet phldrT="[Tex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Network Infrastructure</a:t>
          </a:r>
        </a:p>
      </dgm:t>
    </dgm:pt>
    <dgm:pt modelId="{FB498A6C-C4EE-4F83-A3E0-7C2126709A73}" type="parTrans" cxnId="{4A348A7E-ABC8-4C3A-975A-DA210664DE82}">
      <dgm:prSet/>
      <dgm:spPr/>
      <dgm:t>
        <a:bodyPr/>
        <a:lstStyle/>
        <a:p>
          <a:endParaRPr lang="en-IN"/>
        </a:p>
      </dgm:t>
    </dgm:pt>
    <dgm:pt modelId="{E477DE90-C4C3-4084-B792-27791B11ECC9}" type="sibTrans" cxnId="{4A348A7E-ABC8-4C3A-975A-DA210664DE82}">
      <dgm:prSet/>
      <dgm:spPr/>
      <dgm:t>
        <a:bodyPr/>
        <a:lstStyle/>
        <a:p>
          <a:endParaRPr lang="en-IN"/>
        </a:p>
      </dgm:t>
    </dgm:pt>
    <dgm:pt modelId="{646741CE-502B-4B92-80C0-40F64726B8B7}">
      <dgm:prSet custT="1"/>
      <dgm:spPr>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gradFill>
      </dgm:spPr>
      <dgm:t>
        <a:bodyPr/>
        <a:lstStyle/>
        <a:p>
          <a:r>
            <a:rPr lang="en-IN" sz="1800" b="1" dirty="0"/>
            <a:t> IP or storage-area network (SAN)</a:t>
          </a:r>
        </a:p>
      </dgm:t>
    </dgm:pt>
    <dgm:pt modelId="{453F40D8-6C93-4D22-A8B3-E7C85E1FB821}" type="parTrans" cxnId="{6C5B06C5-F7F0-42E9-ACCC-9A6B568C5D59}">
      <dgm:prSet/>
      <dgm:spPr/>
      <dgm:t>
        <a:bodyPr/>
        <a:lstStyle/>
        <a:p>
          <a:endParaRPr lang="en-IN"/>
        </a:p>
      </dgm:t>
    </dgm:pt>
    <dgm:pt modelId="{568F6577-5C69-440B-A9C9-6E86B4A6A366}" type="sibTrans" cxnId="{6C5B06C5-F7F0-42E9-ACCC-9A6B568C5D59}">
      <dgm:prSet/>
      <dgm:spPr/>
      <dgm:t>
        <a:bodyPr/>
        <a:lstStyle/>
        <a:p>
          <a:endParaRPr lang="en-IN"/>
        </a:p>
      </dgm:t>
    </dgm:pt>
    <dgm:pt modelId="{A3C93DF7-258A-46B4-AB2B-7422E04F9D8E}" type="pres">
      <dgm:prSet presAssocID="{70EAD076-7ED3-4B52-821A-1EC2E2F5FCA3}" presName="diagram" presStyleCnt="0">
        <dgm:presLayoutVars>
          <dgm:dir/>
          <dgm:resizeHandles val="exact"/>
        </dgm:presLayoutVars>
      </dgm:prSet>
      <dgm:spPr/>
    </dgm:pt>
    <dgm:pt modelId="{F5DAE4E6-B2DC-42A9-83B4-A8CA8B9ED750}" type="pres">
      <dgm:prSet presAssocID="{52D7969A-89CB-4F01-BF91-D5E3B316D785}" presName="node" presStyleLbl="node1" presStyleIdx="0" presStyleCnt="8" custLinFactNeighborX="-5748" custLinFactNeighborY="6645">
        <dgm:presLayoutVars>
          <dgm:bulletEnabled val="1"/>
        </dgm:presLayoutVars>
      </dgm:prSet>
      <dgm:spPr/>
    </dgm:pt>
    <dgm:pt modelId="{5484B0D4-DEA8-4E04-ABE5-A226C3CDCC03}" type="pres">
      <dgm:prSet presAssocID="{7EC04DEB-A11A-4599-9B49-CDC9D0BFCF44}" presName="sibTrans" presStyleCnt="0"/>
      <dgm:spPr/>
    </dgm:pt>
    <dgm:pt modelId="{A42E7DC0-0186-44ED-BE12-8B6587FFAAEC}" type="pres">
      <dgm:prSet presAssocID="{65DE7DDC-AFAB-4C59-A01F-A01FF572D31F}" presName="node" presStyleLbl="node1" presStyleIdx="1" presStyleCnt="8" custLinFactNeighborX="-6760" custLinFactNeighborY="6385">
        <dgm:presLayoutVars>
          <dgm:bulletEnabled val="1"/>
        </dgm:presLayoutVars>
      </dgm:prSet>
      <dgm:spPr/>
    </dgm:pt>
    <dgm:pt modelId="{0E53D837-6521-40CF-803C-7F234A6F1B2E}" type="pres">
      <dgm:prSet presAssocID="{D33A9BB7-571A-4500-AB8A-F417AF20D841}" presName="sibTrans" presStyleCnt="0"/>
      <dgm:spPr/>
    </dgm:pt>
    <dgm:pt modelId="{B18B2163-364C-44E7-BAFE-5EC9717D12FE}" type="pres">
      <dgm:prSet presAssocID="{4BB513EE-1FC6-46B1-84FD-61A39472F797}" presName="node" presStyleLbl="node1" presStyleIdx="2" presStyleCnt="8" custLinFactNeighborX="-2786" custLinFactNeighborY="5141">
        <dgm:presLayoutVars>
          <dgm:bulletEnabled val="1"/>
        </dgm:presLayoutVars>
      </dgm:prSet>
      <dgm:spPr/>
    </dgm:pt>
    <dgm:pt modelId="{35497D15-0C82-49DD-A578-8F2D302B5260}" type="pres">
      <dgm:prSet presAssocID="{950D257D-B170-4692-95F4-F8A6C5B191E0}" presName="sibTrans" presStyleCnt="0"/>
      <dgm:spPr/>
    </dgm:pt>
    <dgm:pt modelId="{FD07BE7D-C4EE-4FC2-9187-9088A3BC3887}" type="pres">
      <dgm:prSet presAssocID="{08BDF02C-53D0-4A10-87C4-43850339B986}" presName="node" presStyleLbl="node1" presStyleIdx="3" presStyleCnt="8" custLinFactNeighborX="-3301" custLinFactNeighborY="6454">
        <dgm:presLayoutVars>
          <dgm:bulletEnabled val="1"/>
        </dgm:presLayoutVars>
      </dgm:prSet>
      <dgm:spPr/>
    </dgm:pt>
    <dgm:pt modelId="{505C8C41-B7EF-45FA-A8DD-A58F83E47E05}" type="pres">
      <dgm:prSet presAssocID="{32CE0B8F-0E44-4DB8-A806-789F11FDC81B}" presName="sibTrans" presStyleCnt="0"/>
      <dgm:spPr/>
    </dgm:pt>
    <dgm:pt modelId="{5E0DD855-A360-4CB5-AFC9-91422D540C8E}" type="pres">
      <dgm:prSet presAssocID="{22B7C7DE-25DD-40AF-BED4-ECCB62F38947}" presName="node" presStyleLbl="node1" presStyleIdx="4" presStyleCnt="8" custLinFactNeighborX="-5748" custLinFactNeighborY="9360">
        <dgm:presLayoutVars>
          <dgm:bulletEnabled val="1"/>
        </dgm:presLayoutVars>
      </dgm:prSet>
      <dgm:spPr/>
    </dgm:pt>
    <dgm:pt modelId="{AE6BCB04-1952-4EE1-829F-1FBAFB63A38F}" type="pres">
      <dgm:prSet presAssocID="{C4A3F14A-E81F-4EAA-9455-7F1D7DCCAFC7}" presName="sibTrans" presStyleCnt="0"/>
      <dgm:spPr/>
    </dgm:pt>
    <dgm:pt modelId="{0AF386DF-7B9B-41BA-A35C-C03AE32F49DE}" type="pres">
      <dgm:prSet presAssocID="{416A8CB6-C2F1-41B3-AD58-C5577714667B}" presName="node" presStyleLbl="node1" presStyleIdx="5" presStyleCnt="8" custLinFactNeighborX="-6760" custLinFactNeighborY="2613">
        <dgm:presLayoutVars>
          <dgm:bulletEnabled val="1"/>
        </dgm:presLayoutVars>
      </dgm:prSet>
      <dgm:spPr/>
    </dgm:pt>
    <dgm:pt modelId="{2447816F-8169-4B19-B783-E125289FDA60}" type="pres">
      <dgm:prSet presAssocID="{B78315DE-3976-400D-BFB4-FE068B1F7633}" presName="sibTrans" presStyleCnt="0"/>
      <dgm:spPr/>
    </dgm:pt>
    <dgm:pt modelId="{00169408-29FD-467A-8C8E-5A1DB357DC48}" type="pres">
      <dgm:prSet presAssocID="{CD844348-A132-44E5-A93B-B84F9FB1019F}" presName="node" presStyleLbl="node1" presStyleIdx="6" presStyleCnt="8" custLinFactNeighborX="-2130" custLinFactNeighborY="1286">
        <dgm:presLayoutVars>
          <dgm:bulletEnabled val="1"/>
        </dgm:presLayoutVars>
      </dgm:prSet>
      <dgm:spPr/>
    </dgm:pt>
    <dgm:pt modelId="{7283AB85-C72C-46BB-9315-B8B8C45D5E21}" type="pres">
      <dgm:prSet presAssocID="{E477DE90-C4C3-4084-B792-27791B11ECC9}" presName="sibTrans" presStyleCnt="0"/>
      <dgm:spPr/>
    </dgm:pt>
    <dgm:pt modelId="{0A0C918B-89B3-4651-A760-3A506CEA4EE1}" type="pres">
      <dgm:prSet presAssocID="{646741CE-502B-4B92-80C0-40F64726B8B7}" presName="node" presStyleLbl="node1" presStyleIdx="7" presStyleCnt="8" custLinFactNeighborX="-3085">
        <dgm:presLayoutVars>
          <dgm:bulletEnabled val="1"/>
        </dgm:presLayoutVars>
      </dgm:prSet>
      <dgm:spPr/>
    </dgm:pt>
  </dgm:ptLst>
  <dgm:cxnLst>
    <dgm:cxn modelId="{E9644501-14E1-46B7-924C-293DDB991DFA}" srcId="{70EAD076-7ED3-4B52-821A-1EC2E2F5FCA3}" destId="{08BDF02C-53D0-4A10-87C4-43850339B986}" srcOrd="3" destOrd="0" parTransId="{9A17BCEB-A0ED-4E53-A82E-496EB28BBB76}" sibTransId="{32CE0B8F-0E44-4DB8-A806-789F11FDC81B}"/>
    <dgm:cxn modelId="{98141F09-0373-4CD7-BEAC-19F3DA8D4DCB}" srcId="{70EAD076-7ED3-4B52-821A-1EC2E2F5FCA3}" destId="{4BB513EE-1FC6-46B1-84FD-61A39472F797}" srcOrd="2" destOrd="0" parTransId="{95DEDA44-3AA1-4AE3-820B-B2A634187885}" sibTransId="{950D257D-B170-4692-95F4-F8A6C5B191E0}"/>
    <dgm:cxn modelId="{84AC2D1D-EFD7-44D7-BDB9-033FF8C34793}" type="presOf" srcId="{416A8CB6-C2F1-41B3-AD58-C5577714667B}" destId="{0AF386DF-7B9B-41BA-A35C-C03AE32F49DE}" srcOrd="0" destOrd="0" presId="urn:microsoft.com/office/officeart/2005/8/layout/default"/>
    <dgm:cxn modelId="{0869CB1E-4890-4536-B834-36C011A95F7C}" type="presOf" srcId="{08BDF02C-53D0-4A10-87C4-43850339B986}" destId="{FD07BE7D-C4EE-4FC2-9187-9088A3BC3887}" srcOrd="0" destOrd="0" presId="urn:microsoft.com/office/officeart/2005/8/layout/default"/>
    <dgm:cxn modelId="{B0D61C3A-4D45-4402-B1A6-0370B2ED3432}" srcId="{70EAD076-7ED3-4B52-821A-1EC2E2F5FCA3}" destId="{65DE7DDC-AFAB-4C59-A01F-A01FF572D31F}" srcOrd="1" destOrd="0" parTransId="{77CA9BDC-0BBB-46DA-9B25-8DCC1B6C9452}" sibTransId="{D33A9BB7-571A-4500-AB8A-F417AF20D841}"/>
    <dgm:cxn modelId="{C6DDA74D-ED72-445D-BBE8-E3CD9E5D6916}" type="presOf" srcId="{52D7969A-89CB-4F01-BF91-D5E3B316D785}" destId="{F5DAE4E6-B2DC-42A9-83B4-A8CA8B9ED750}" srcOrd="0" destOrd="0" presId="urn:microsoft.com/office/officeart/2005/8/layout/default"/>
    <dgm:cxn modelId="{27768651-D9E4-446D-9AF1-FBE024027565}" srcId="{70EAD076-7ED3-4B52-821A-1EC2E2F5FCA3}" destId="{416A8CB6-C2F1-41B3-AD58-C5577714667B}" srcOrd="5" destOrd="0" parTransId="{49D59BF8-2039-480B-92C1-650A49672362}" sibTransId="{B78315DE-3976-400D-BFB4-FE068B1F7633}"/>
    <dgm:cxn modelId="{DD68BA71-A345-45F7-AF77-D42E6F04354E}" type="presOf" srcId="{65DE7DDC-AFAB-4C59-A01F-A01FF572D31F}" destId="{A42E7DC0-0186-44ED-BE12-8B6587FFAAEC}" srcOrd="0" destOrd="0" presId="urn:microsoft.com/office/officeart/2005/8/layout/default"/>
    <dgm:cxn modelId="{84827F59-FABB-4054-AC9C-37A273C845AC}" type="presOf" srcId="{646741CE-502B-4B92-80C0-40F64726B8B7}" destId="{0A0C918B-89B3-4651-A760-3A506CEA4EE1}" srcOrd="0" destOrd="0" presId="urn:microsoft.com/office/officeart/2005/8/layout/default"/>
    <dgm:cxn modelId="{4A348A7E-ABC8-4C3A-975A-DA210664DE82}" srcId="{70EAD076-7ED3-4B52-821A-1EC2E2F5FCA3}" destId="{CD844348-A132-44E5-A93B-B84F9FB1019F}" srcOrd="6" destOrd="0" parTransId="{FB498A6C-C4EE-4F83-A3E0-7C2126709A73}" sibTransId="{E477DE90-C4C3-4084-B792-27791B11ECC9}"/>
    <dgm:cxn modelId="{4BC2428C-24DD-427A-AFC3-EC32AFAF9CD9}" type="presOf" srcId="{70EAD076-7ED3-4B52-821A-1EC2E2F5FCA3}" destId="{A3C93DF7-258A-46B4-AB2B-7422E04F9D8E}" srcOrd="0" destOrd="0" presId="urn:microsoft.com/office/officeart/2005/8/layout/default"/>
    <dgm:cxn modelId="{C591798D-52BD-4F1A-B129-91F4090FEAA1}" type="presOf" srcId="{4BB513EE-1FC6-46B1-84FD-61A39472F797}" destId="{B18B2163-364C-44E7-BAFE-5EC9717D12FE}" srcOrd="0" destOrd="0" presId="urn:microsoft.com/office/officeart/2005/8/layout/default"/>
    <dgm:cxn modelId="{5F497090-ADC4-4311-BFEE-1A4DE2DE2374}" type="presOf" srcId="{CD844348-A132-44E5-A93B-B84F9FB1019F}" destId="{00169408-29FD-467A-8C8E-5A1DB357DC48}" srcOrd="0" destOrd="0" presId="urn:microsoft.com/office/officeart/2005/8/layout/default"/>
    <dgm:cxn modelId="{344160BA-75D0-4DC9-AB8C-F2B85E9DEDFD}" srcId="{70EAD076-7ED3-4B52-821A-1EC2E2F5FCA3}" destId="{22B7C7DE-25DD-40AF-BED4-ECCB62F38947}" srcOrd="4" destOrd="0" parTransId="{7FFBB76D-F434-454D-A41D-81B8987A5991}" sibTransId="{C4A3F14A-E81F-4EAA-9455-7F1D7DCCAFC7}"/>
    <dgm:cxn modelId="{6C5B06C5-F7F0-42E9-ACCC-9A6B568C5D59}" srcId="{70EAD076-7ED3-4B52-821A-1EC2E2F5FCA3}" destId="{646741CE-502B-4B92-80C0-40F64726B8B7}" srcOrd="7" destOrd="0" parTransId="{453F40D8-6C93-4D22-A8B3-E7C85E1FB821}" sibTransId="{568F6577-5C69-440B-A9C9-6E86B4A6A366}"/>
    <dgm:cxn modelId="{49AF71C5-E1FC-4C8F-B132-CB1E47F44A13}" srcId="{70EAD076-7ED3-4B52-821A-1EC2E2F5FCA3}" destId="{52D7969A-89CB-4F01-BF91-D5E3B316D785}" srcOrd="0" destOrd="0" parTransId="{4761A74A-B6B9-40FA-A4AF-65B49E4ABAA2}" sibTransId="{7EC04DEB-A11A-4599-9B49-CDC9D0BFCF44}"/>
    <dgm:cxn modelId="{31D9E2CB-D568-4953-B51A-605EF8B12908}" type="presOf" srcId="{22B7C7DE-25DD-40AF-BED4-ECCB62F38947}" destId="{5E0DD855-A360-4CB5-AFC9-91422D540C8E}" srcOrd="0" destOrd="0" presId="urn:microsoft.com/office/officeart/2005/8/layout/default"/>
    <dgm:cxn modelId="{BA92C99F-52C8-496F-8D7E-E06922EC045A}" type="presParOf" srcId="{A3C93DF7-258A-46B4-AB2B-7422E04F9D8E}" destId="{F5DAE4E6-B2DC-42A9-83B4-A8CA8B9ED750}" srcOrd="0" destOrd="0" presId="urn:microsoft.com/office/officeart/2005/8/layout/default"/>
    <dgm:cxn modelId="{E8EAEB31-EF37-4F5F-9C1F-3E439B8F64DC}" type="presParOf" srcId="{A3C93DF7-258A-46B4-AB2B-7422E04F9D8E}" destId="{5484B0D4-DEA8-4E04-ABE5-A226C3CDCC03}" srcOrd="1" destOrd="0" presId="urn:microsoft.com/office/officeart/2005/8/layout/default"/>
    <dgm:cxn modelId="{A44E3422-3709-4F71-A81F-E0E6568FB2D2}" type="presParOf" srcId="{A3C93DF7-258A-46B4-AB2B-7422E04F9D8E}" destId="{A42E7DC0-0186-44ED-BE12-8B6587FFAAEC}" srcOrd="2" destOrd="0" presId="urn:microsoft.com/office/officeart/2005/8/layout/default"/>
    <dgm:cxn modelId="{BEAD25A5-BF14-4E91-9412-562DCE625193}" type="presParOf" srcId="{A3C93DF7-258A-46B4-AB2B-7422E04F9D8E}" destId="{0E53D837-6521-40CF-803C-7F234A6F1B2E}" srcOrd="3" destOrd="0" presId="urn:microsoft.com/office/officeart/2005/8/layout/default"/>
    <dgm:cxn modelId="{A8BED327-075C-4C6E-B2DA-BA066809797D}" type="presParOf" srcId="{A3C93DF7-258A-46B4-AB2B-7422E04F9D8E}" destId="{B18B2163-364C-44E7-BAFE-5EC9717D12FE}" srcOrd="4" destOrd="0" presId="urn:microsoft.com/office/officeart/2005/8/layout/default"/>
    <dgm:cxn modelId="{A00F5424-590E-4764-90BF-0B55008F1172}" type="presParOf" srcId="{A3C93DF7-258A-46B4-AB2B-7422E04F9D8E}" destId="{35497D15-0C82-49DD-A578-8F2D302B5260}" srcOrd="5" destOrd="0" presId="urn:microsoft.com/office/officeart/2005/8/layout/default"/>
    <dgm:cxn modelId="{40E6E886-3E7D-4216-A432-445593A09524}" type="presParOf" srcId="{A3C93DF7-258A-46B4-AB2B-7422E04F9D8E}" destId="{FD07BE7D-C4EE-4FC2-9187-9088A3BC3887}" srcOrd="6" destOrd="0" presId="urn:microsoft.com/office/officeart/2005/8/layout/default"/>
    <dgm:cxn modelId="{76B0BEE1-0CD5-4784-B9E1-56A533E5E896}" type="presParOf" srcId="{A3C93DF7-258A-46B4-AB2B-7422E04F9D8E}" destId="{505C8C41-B7EF-45FA-A8DD-A58F83E47E05}" srcOrd="7" destOrd="0" presId="urn:microsoft.com/office/officeart/2005/8/layout/default"/>
    <dgm:cxn modelId="{468277EA-D32A-4381-85F4-69F6E39EB94B}" type="presParOf" srcId="{A3C93DF7-258A-46B4-AB2B-7422E04F9D8E}" destId="{5E0DD855-A360-4CB5-AFC9-91422D540C8E}" srcOrd="8" destOrd="0" presId="urn:microsoft.com/office/officeart/2005/8/layout/default"/>
    <dgm:cxn modelId="{ABF034B1-BCE0-486A-ABDB-157143657D74}" type="presParOf" srcId="{A3C93DF7-258A-46B4-AB2B-7422E04F9D8E}" destId="{AE6BCB04-1952-4EE1-829F-1FBAFB63A38F}" srcOrd="9" destOrd="0" presId="urn:microsoft.com/office/officeart/2005/8/layout/default"/>
    <dgm:cxn modelId="{E533D07A-2EBE-49E5-82A5-B2B04217648A}" type="presParOf" srcId="{A3C93DF7-258A-46B4-AB2B-7422E04F9D8E}" destId="{0AF386DF-7B9B-41BA-A35C-C03AE32F49DE}" srcOrd="10" destOrd="0" presId="urn:microsoft.com/office/officeart/2005/8/layout/default"/>
    <dgm:cxn modelId="{22A9147A-0110-407F-A04F-E49F7CE96FDC}" type="presParOf" srcId="{A3C93DF7-258A-46B4-AB2B-7422E04F9D8E}" destId="{2447816F-8169-4B19-B783-E125289FDA60}" srcOrd="11" destOrd="0" presId="urn:microsoft.com/office/officeart/2005/8/layout/default"/>
    <dgm:cxn modelId="{BB3378C2-CD45-4DD2-992E-770FC07F8031}" type="presParOf" srcId="{A3C93DF7-258A-46B4-AB2B-7422E04F9D8E}" destId="{00169408-29FD-467A-8C8E-5A1DB357DC48}" srcOrd="12" destOrd="0" presId="urn:microsoft.com/office/officeart/2005/8/layout/default"/>
    <dgm:cxn modelId="{48FC116E-B362-4784-A147-04F75574E742}" type="presParOf" srcId="{A3C93DF7-258A-46B4-AB2B-7422E04F9D8E}" destId="{7283AB85-C72C-46BB-9315-B8B8C45D5E21}" srcOrd="13" destOrd="0" presId="urn:microsoft.com/office/officeart/2005/8/layout/default"/>
    <dgm:cxn modelId="{75282FFC-5B8D-4BD0-9AFA-6DFAFE12D7F4}" type="presParOf" srcId="{A3C93DF7-258A-46B4-AB2B-7422E04F9D8E}" destId="{0A0C918B-89B3-4651-A760-3A506CEA4EE1}" srcOrd="14" destOrd="0" presId="urn:microsoft.com/office/officeart/2005/8/layout/default"/>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13C095-4423-4103-806F-EC9914A87B1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8E55AD64-5C64-4B62-AFB0-20CF3BA62C19}">
      <dgm:prSet phldrT="[Text]"/>
      <dgm:spPr>
        <a:solidFill>
          <a:schemeClr val="tx1"/>
        </a:solidFill>
      </dgm:spPr>
      <dgm:t>
        <a:bodyPr/>
        <a:lstStyle/>
        <a:p>
          <a:r>
            <a:rPr lang="en-IN" dirty="0"/>
            <a:t>Access Layer</a:t>
          </a:r>
        </a:p>
      </dgm:t>
    </dgm:pt>
    <dgm:pt modelId="{7D9A6388-D02E-4CE6-9727-F896A73F8A74}" type="parTrans" cxnId="{9F5E78BF-30A8-47CE-B4ED-7EFEF4D59DB8}">
      <dgm:prSet/>
      <dgm:spPr/>
      <dgm:t>
        <a:bodyPr/>
        <a:lstStyle/>
        <a:p>
          <a:endParaRPr lang="en-IN"/>
        </a:p>
      </dgm:t>
    </dgm:pt>
    <dgm:pt modelId="{F49218E1-4BBB-45E9-BFC2-150145682120}" type="sibTrans" cxnId="{9F5E78BF-30A8-47CE-B4ED-7EFEF4D59DB8}">
      <dgm:prSet/>
      <dgm:spPr/>
      <dgm:t>
        <a:bodyPr/>
        <a:lstStyle/>
        <a:p>
          <a:endParaRPr lang="en-IN"/>
        </a:p>
      </dgm:t>
    </dgm:pt>
    <dgm:pt modelId="{C82CA56F-ABB7-4B47-8DB5-1C01EE23A5AB}">
      <dgm:prSet phldrT="[Text]"/>
      <dgm:spPr>
        <a:solidFill>
          <a:schemeClr val="tx1"/>
        </a:solidFill>
      </dgm:spPr>
      <dgm:t>
        <a:bodyPr/>
        <a:lstStyle/>
        <a:p>
          <a:r>
            <a:rPr lang="en-IN" dirty="0"/>
            <a:t>Front-End Segment</a:t>
          </a:r>
        </a:p>
      </dgm:t>
    </dgm:pt>
    <dgm:pt modelId="{EEBC1076-88A0-499C-86B5-99398F2AC4E7}" type="parTrans" cxnId="{EB14CB17-8BD8-4C29-A327-D0DA0B6E4774}">
      <dgm:prSet/>
      <dgm:spPr>
        <a:ln w="98425">
          <a:solidFill>
            <a:schemeClr val="tx1"/>
          </a:solidFill>
        </a:ln>
      </dgm:spPr>
      <dgm:t>
        <a:bodyPr/>
        <a:lstStyle/>
        <a:p>
          <a:endParaRPr lang="en-IN"/>
        </a:p>
      </dgm:t>
    </dgm:pt>
    <dgm:pt modelId="{7C5B59DE-8E7B-4397-9A41-5DCAB06449D7}" type="sibTrans" cxnId="{EB14CB17-8BD8-4C29-A327-D0DA0B6E4774}">
      <dgm:prSet/>
      <dgm:spPr/>
      <dgm:t>
        <a:bodyPr/>
        <a:lstStyle/>
        <a:p>
          <a:endParaRPr lang="en-IN"/>
        </a:p>
      </dgm:t>
    </dgm:pt>
    <dgm:pt modelId="{C53A43BC-7A2E-4938-BC45-8E86AB46E014}">
      <dgm:prSet phldrT="[Text]"/>
      <dgm:spPr>
        <a:solidFill>
          <a:schemeClr val="tx1"/>
        </a:solidFill>
      </dgm:spPr>
      <dgm:t>
        <a:bodyPr/>
        <a:lstStyle/>
        <a:p>
          <a:r>
            <a:rPr lang="en-IN" dirty="0"/>
            <a:t>Application Segment</a:t>
          </a:r>
        </a:p>
      </dgm:t>
    </dgm:pt>
    <dgm:pt modelId="{568CD8A1-B1F5-4F6F-A295-24371C0AA61D}" type="parTrans" cxnId="{874B7267-4702-407D-9501-437BF76CAABF}">
      <dgm:prSet/>
      <dgm:spPr>
        <a:ln w="98425">
          <a:solidFill>
            <a:schemeClr val="tx1"/>
          </a:solidFill>
        </a:ln>
      </dgm:spPr>
      <dgm:t>
        <a:bodyPr/>
        <a:lstStyle/>
        <a:p>
          <a:endParaRPr lang="en-IN"/>
        </a:p>
      </dgm:t>
    </dgm:pt>
    <dgm:pt modelId="{FC6C0AE8-6306-4C52-811B-809EA87E14D7}" type="sibTrans" cxnId="{874B7267-4702-407D-9501-437BF76CAABF}">
      <dgm:prSet/>
      <dgm:spPr/>
      <dgm:t>
        <a:bodyPr/>
        <a:lstStyle/>
        <a:p>
          <a:endParaRPr lang="en-IN"/>
        </a:p>
      </dgm:t>
    </dgm:pt>
    <dgm:pt modelId="{AEC97ED9-D22C-4B26-B515-EE9470D1BE02}">
      <dgm:prSet phldrT="[Text]"/>
      <dgm:spPr>
        <a:solidFill>
          <a:schemeClr val="tx1"/>
        </a:solidFill>
      </dgm:spPr>
      <dgm:t>
        <a:bodyPr/>
        <a:lstStyle/>
        <a:p>
          <a:r>
            <a:rPr lang="en-IN" dirty="0"/>
            <a:t>Back-End Segment</a:t>
          </a:r>
        </a:p>
      </dgm:t>
    </dgm:pt>
    <dgm:pt modelId="{A062C84B-4EBD-4734-BDDF-79BDFC071C96}" type="parTrans" cxnId="{B4819B24-4D3D-43D9-9E80-D98E237AB509}">
      <dgm:prSet/>
      <dgm:spPr>
        <a:ln w="98425">
          <a:solidFill>
            <a:schemeClr val="tx1"/>
          </a:solidFill>
        </a:ln>
      </dgm:spPr>
      <dgm:t>
        <a:bodyPr/>
        <a:lstStyle/>
        <a:p>
          <a:endParaRPr lang="en-IN"/>
        </a:p>
      </dgm:t>
    </dgm:pt>
    <dgm:pt modelId="{D7E1B0D1-BA3B-4DAF-AFBD-4C080F6747A8}" type="sibTrans" cxnId="{B4819B24-4D3D-43D9-9E80-D98E237AB509}">
      <dgm:prSet/>
      <dgm:spPr/>
      <dgm:t>
        <a:bodyPr/>
        <a:lstStyle/>
        <a:p>
          <a:endParaRPr lang="en-IN"/>
        </a:p>
      </dgm:t>
    </dgm:pt>
    <dgm:pt modelId="{47BC6912-6541-411C-9877-B8EE49D40ED0}" type="pres">
      <dgm:prSet presAssocID="{1F13C095-4423-4103-806F-EC9914A87B19}" presName="Name0" presStyleCnt="0">
        <dgm:presLayoutVars>
          <dgm:chPref val="1"/>
          <dgm:dir/>
          <dgm:animOne val="branch"/>
          <dgm:animLvl val="lvl"/>
          <dgm:resizeHandles val="exact"/>
        </dgm:presLayoutVars>
      </dgm:prSet>
      <dgm:spPr/>
    </dgm:pt>
    <dgm:pt modelId="{66C3AF17-16A6-4FA2-8CCC-C7F42EFBA84E}" type="pres">
      <dgm:prSet presAssocID="{8E55AD64-5C64-4B62-AFB0-20CF3BA62C19}" presName="root1" presStyleCnt="0"/>
      <dgm:spPr/>
    </dgm:pt>
    <dgm:pt modelId="{034A0D74-770E-4256-AADB-BD320D0A56E0}" type="pres">
      <dgm:prSet presAssocID="{8E55AD64-5C64-4B62-AFB0-20CF3BA62C19}" presName="LevelOneTextNode" presStyleLbl="node0" presStyleIdx="0" presStyleCnt="1">
        <dgm:presLayoutVars>
          <dgm:chPref val="3"/>
        </dgm:presLayoutVars>
      </dgm:prSet>
      <dgm:spPr/>
    </dgm:pt>
    <dgm:pt modelId="{48519F56-09CF-49BE-A590-5C72995DF429}" type="pres">
      <dgm:prSet presAssocID="{8E55AD64-5C64-4B62-AFB0-20CF3BA62C19}" presName="level2hierChild" presStyleCnt="0"/>
      <dgm:spPr/>
    </dgm:pt>
    <dgm:pt modelId="{23ED528A-B8C0-4AE9-84D8-057E10C1C5C1}" type="pres">
      <dgm:prSet presAssocID="{EEBC1076-88A0-499C-86B5-99398F2AC4E7}" presName="conn2-1" presStyleLbl="parChTrans1D2" presStyleIdx="0" presStyleCnt="3"/>
      <dgm:spPr/>
    </dgm:pt>
    <dgm:pt modelId="{233A00E7-2AC2-4429-9C28-A3F547E98A5B}" type="pres">
      <dgm:prSet presAssocID="{EEBC1076-88A0-499C-86B5-99398F2AC4E7}" presName="connTx" presStyleLbl="parChTrans1D2" presStyleIdx="0" presStyleCnt="3"/>
      <dgm:spPr/>
    </dgm:pt>
    <dgm:pt modelId="{3E379BB6-62E2-4154-9EA3-CA3899F8CC79}" type="pres">
      <dgm:prSet presAssocID="{C82CA56F-ABB7-4B47-8DB5-1C01EE23A5AB}" presName="root2" presStyleCnt="0"/>
      <dgm:spPr/>
    </dgm:pt>
    <dgm:pt modelId="{E14D0321-6619-4E28-AD5A-0F59BF9357E9}" type="pres">
      <dgm:prSet presAssocID="{C82CA56F-ABB7-4B47-8DB5-1C01EE23A5AB}" presName="LevelTwoTextNode" presStyleLbl="node2" presStyleIdx="0" presStyleCnt="3" custLinFactNeighborY="-96888">
        <dgm:presLayoutVars>
          <dgm:chPref val="3"/>
        </dgm:presLayoutVars>
      </dgm:prSet>
      <dgm:spPr/>
    </dgm:pt>
    <dgm:pt modelId="{931EF5FE-0317-485A-AF38-F884602BE1DE}" type="pres">
      <dgm:prSet presAssocID="{C82CA56F-ABB7-4B47-8DB5-1C01EE23A5AB}" presName="level3hierChild" presStyleCnt="0"/>
      <dgm:spPr/>
    </dgm:pt>
    <dgm:pt modelId="{6FD74600-1CEA-4C2E-86FA-BBF85208B694}" type="pres">
      <dgm:prSet presAssocID="{568CD8A1-B1F5-4F6F-A295-24371C0AA61D}" presName="conn2-1" presStyleLbl="parChTrans1D2" presStyleIdx="1" presStyleCnt="3"/>
      <dgm:spPr/>
    </dgm:pt>
    <dgm:pt modelId="{036D66E0-06AF-4459-8208-6C57B68200BE}" type="pres">
      <dgm:prSet presAssocID="{568CD8A1-B1F5-4F6F-A295-24371C0AA61D}" presName="connTx" presStyleLbl="parChTrans1D2" presStyleIdx="1" presStyleCnt="3"/>
      <dgm:spPr/>
    </dgm:pt>
    <dgm:pt modelId="{2C98EDC9-1155-4188-BB36-D1FF49C91BD8}" type="pres">
      <dgm:prSet presAssocID="{C53A43BC-7A2E-4938-BC45-8E86AB46E014}" presName="root2" presStyleCnt="0"/>
      <dgm:spPr/>
    </dgm:pt>
    <dgm:pt modelId="{46D56805-EB3B-4A2C-AB99-436F4464E304}" type="pres">
      <dgm:prSet presAssocID="{C53A43BC-7A2E-4938-BC45-8E86AB46E014}" presName="LevelTwoTextNode" presStyleLbl="node2" presStyleIdx="1" presStyleCnt="3" custLinFactNeighborX="273" custLinFactNeighborY="0">
        <dgm:presLayoutVars>
          <dgm:chPref val="3"/>
        </dgm:presLayoutVars>
      </dgm:prSet>
      <dgm:spPr/>
    </dgm:pt>
    <dgm:pt modelId="{A795A09C-7FDB-4DA2-8C9D-1156E93C961F}" type="pres">
      <dgm:prSet presAssocID="{C53A43BC-7A2E-4938-BC45-8E86AB46E014}" presName="level3hierChild" presStyleCnt="0"/>
      <dgm:spPr/>
    </dgm:pt>
    <dgm:pt modelId="{667A9181-77C8-4112-A587-882DEF3EAB70}" type="pres">
      <dgm:prSet presAssocID="{A062C84B-4EBD-4734-BDDF-79BDFC071C96}" presName="conn2-1" presStyleLbl="parChTrans1D2" presStyleIdx="2" presStyleCnt="3"/>
      <dgm:spPr/>
    </dgm:pt>
    <dgm:pt modelId="{7E213720-01F8-42D4-B3FE-42ADE738E145}" type="pres">
      <dgm:prSet presAssocID="{A062C84B-4EBD-4734-BDDF-79BDFC071C96}" presName="connTx" presStyleLbl="parChTrans1D2" presStyleIdx="2" presStyleCnt="3"/>
      <dgm:spPr/>
    </dgm:pt>
    <dgm:pt modelId="{99EA883A-5040-4057-8414-7FF8788A9A7C}" type="pres">
      <dgm:prSet presAssocID="{AEC97ED9-D22C-4B26-B515-EE9470D1BE02}" presName="root2" presStyleCnt="0"/>
      <dgm:spPr/>
    </dgm:pt>
    <dgm:pt modelId="{A6F66287-565D-4380-B34F-EF21A3056B24}" type="pres">
      <dgm:prSet presAssocID="{AEC97ED9-D22C-4B26-B515-EE9470D1BE02}" presName="LevelTwoTextNode" presStyleLbl="node2" presStyleIdx="2" presStyleCnt="3" custLinFactNeighborX="-274" custLinFactNeighborY="90610">
        <dgm:presLayoutVars>
          <dgm:chPref val="3"/>
        </dgm:presLayoutVars>
      </dgm:prSet>
      <dgm:spPr/>
    </dgm:pt>
    <dgm:pt modelId="{8A461631-2D77-49E7-9ECA-4043ED2543B3}" type="pres">
      <dgm:prSet presAssocID="{AEC97ED9-D22C-4B26-B515-EE9470D1BE02}" presName="level3hierChild" presStyleCnt="0"/>
      <dgm:spPr/>
    </dgm:pt>
  </dgm:ptLst>
  <dgm:cxnLst>
    <dgm:cxn modelId="{A725EE00-4FD6-4709-81E8-AAEA79696876}" type="presOf" srcId="{C82CA56F-ABB7-4B47-8DB5-1C01EE23A5AB}" destId="{E14D0321-6619-4E28-AD5A-0F59BF9357E9}" srcOrd="0" destOrd="0" presId="urn:microsoft.com/office/officeart/2008/layout/HorizontalMultiLevelHierarchy"/>
    <dgm:cxn modelId="{DCDF530D-2790-4E7F-A8CA-D08EADBCBF6C}" type="presOf" srcId="{EEBC1076-88A0-499C-86B5-99398F2AC4E7}" destId="{233A00E7-2AC2-4429-9C28-A3F547E98A5B}" srcOrd="1" destOrd="0" presId="urn:microsoft.com/office/officeart/2008/layout/HorizontalMultiLevelHierarchy"/>
    <dgm:cxn modelId="{A353B911-F5AF-4929-ABA2-638248799316}" type="presOf" srcId="{AEC97ED9-D22C-4B26-B515-EE9470D1BE02}" destId="{A6F66287-565D-4380-B34F-EF21A3056B24}" srcOrd="0" destOrd="0" presId="urn:microsoft.com/office/officeart/2008/layout/HorizontalMultiLevelHierarchy"/>
    <dgm:cxn modelId="{EB14CB17-8BD8-4C29-A327-D0DA0B6E4774}" srcId="{8E55AD64-5C64-4B62-AFB0-20CF3BA62C19}" destId="{C82CA56F-ABB7-4B47-8DB5-1C01EE23A5AB}" srcOrd="0" destOrd="0" parTransId="{EEBC1076-88A0-499C-86B5-99398F2AC4E7}" sibTransId="{7C5B59DE-8E7B-4397-9A41-5DCAB06449D7}"/>
    <dgm:cxn modelId="{B9B62822-0E62-4D2D-B9A1-442AB1722E7C}" type="presOf" srcId="{1F13C095-4423-4103-806F-EC9914A87B19}" destId="{47BC6912-6541-411C-9877-B8EE49D40ED0}" srcOrd="0" destOrd="0" presId="urn:microsoft.com/office/officeart/2008/layout/HorizontalMultiLevelHierarchy"/>
    <dgm:cxn modelId="{B4819B24-4D3D-43D9-9E80-D98E237AB509}" srcId="{8E55AD64-5C64-4B62-AFB0-20CF3BA62C19}" destId="{AEC97ED9-D22C-4B26-B515-EE9470D1BE02}" srcOrd="2" destOrd="0" parTransId="{A062C84B-4EBD-4734-BDDF-79BDFC071C96}" sibTransId="{D7E1B0D1-BA3B-4DAF-AFBD-4C080F6747A8}"/>
    <dgm:cxn modelId="{874B7267-4702-407D-9501-437BF76CAABF}" srcId="{8E55AD64-5C64-4B62-AFB0-20CF3BA62C19}" destId="{C53A43BC-7A2E-4938-BC45-8E86AB46E014}" srcOrd="1" destOrd="0" parTransId="{568CD8A1-B1F5-4F6F-A295-24371C0AA61D}" sibTransId="{FC6C0AE8-6306-4C52-811B-809EA87E14D7}"/>
    <dgm:cxn modelId="{A6D4E67D-A033-4C01-85DD-7C64E42E8054}" type="presOf" srcId="{8E55AD64-5C64-4B62-AFB0-20CF3BA62C19}" destId="{034A0D74-770E-4256-AADB-BD320D0A56E0}" srcOrd="0" destOrd="0" presId="urn:microsoft.com/office/officeart/2008/layout/HorizontalMultiLevelHierarchy"/>
    <dgm:cxn modelId="{015F998D-38BC-43EC-8FF1-10BB66B84285}" type="presOf" srcId="{A062C84B-4EBD-4734-BDDF-79BDFC071C96}" destId="{7E213720-01F8-42D4-B3FE-42ADE738E145}" srcOrd="1" destOrd="0" presId="urn:microsoft.com/office/officeart/2008/layout/HorizontalMultiLevelHierarchy"/>
    <dgm:cxn modelId="{BAAAD8B3-E3C6-4760-B015-DB25528261DA}" type="presOf" srcId="{568CD8A1-B1F5-4F6F-A295-24371C0AA61D}" destId="{036D66E0-06AF-4459-8208-6C57B68200BE}" srcOrd="1" destOrd="0" presId="urn:microsoft.com/office/officeart/2008/layout/HorizontalMultiLevelHierarchy"/>
    <dgm:cxn modelId="{620F01BF-B24E-43F3-A4FF-6A7DA70F5A42}" type="presOf" srcId="{A062C84B-4EBD-4734-BDDF-79BDFC071C96}" destId="{667A9181-77C8-4112-A587-882DEF3EAB70}" srcOrd="0" destOrd="0" presId="urn:microsoft.com/office/officeart/2008/layout/HorizontalMultiLevelHierarchy"/>
    <dgm:cxn modelId="{9F5E78BF-30A8-47CE-B4ED-7EFEF4D59DB8}" srcId="{1F13C095-4423-4103-806F-EC9914A87B19}" destId="{8E55AD64-5C64-4B62-AFB0-20CF3BA62C19}" srcOrd="0" destOrd="0" parTransId="{7D9A6388-D02E-4CE6-9727-F896A73F8A74}" sibTransId="{F49218E1-4BBB-45E9-BFC2-150145682120}"/>
    <dgm:cxn modelId="{BBF9AFCB-FD61-4483-8B76-EF2D71ECDA58}" type="presOf" srcId="{C53A43BC-7A2E-4938-BC45-8E86AB46E014}" destId="{46D56805-EB3B-4A2C-AB99-436F4464E304}" srcOrd="0" destOrd="0" presId="urn:microsoft.com/office/officeart/2008/layout/HorizontalMultiLevelHierarchy"/>
    <dgm:cxn modelId="{DA042EEE-740A-4BC4-B073-D618965AF896}" type="presOf" srcId="{568CD8A1-B1F5-4F6F-A295-24371C0AA61D}" destId="{6FD74600-1CEA-4C2E-86FA-BBF85208B694}" srcOrd="0" destOrd="0" presId="urn:microsoft.com/office/officeart/2008/layout/HorizontalMultiLevelHierarchy"/>
    <dgm:cxn modelId="{4D2060F4-D107-4595-A3D5-FBC7FAD9CC98}" type="presOf" srcId="{EEBC1076-88A0-499C-86B5-99398F2AC4E7}" destId="{23ED528A-B8C0-4AE9-84D8-057E10C1C5C1}" srcOrd="0" destOrd="0" presId="urn:microsoft.com/office/officeart/2008/layout/HorizontalMultiLevelHierarchy"/>
    <dgm:cxn modelId="{3FC3F30B-B2E2-4E95-8268-6D2ACA9FE724}" type="presParOf" srcId="{47BC6912-6541-411C-9877-B8EE49D40ED0}" destId="{66C3AF17-16A6-4FA2-8CCC-C7F42EFBA84E}" srcOrd="0" destOrd="0" presId="urn:microsoft.com/office/officeart/2008/layout/HorizontalMultiLevelHierarchy"/>
    <dgm:cxn modelId="{CF0B4E4C-FFFC-4E79-A27E-8CE59772648D}" type="presParOf" srcId="{66C3AF17-16A6-4FA2-8CCC-C7F42EFBA84E}" destId="{034A0D74-770E-4256-AADB-BD320D0A56E0}" srcOrd="0" destOrd="0" presId="urn:microsoft.com/office/officeart/2008/layout/HorizontalMultiLevelHierarchy"/>
    <dgm:cxn modelId="{28990BDD-F0A2-494E-91FA-41EC9425BEBE}" type="presParOf" srcId="{66C3AF17-16A6-4FA2-8CCC-C7F42EFBA84E}" destId="{48519F56-09CF-49BE-A590-5C72995DF429}" srcOrd="1" destOrd="0" presId="urn:microsoft.com/office/officeart/2008/layout/HorizontalMultiLevelHierarchy"/>
    <dgm:cxn modelId="{8C60983B-F30E-4CA9-8178-189D90C2957E}" type="presParOf" srcId="{48519F56-09CF-49BE-A590-5C72995DF429}" destId="{23ED528A-B8C0-4AE9-84D8-057E10C1C5C1}" srcOrd="0" destOrd="0" presId="urn:microsoft.com/office/officeart/2008/layout/HorizontalMultiLevelHierarchy"/>
    <dgm:cxn modelId="{1A4E83FD-84E8-49C3-9453-2A35CD6790F5}" type="presParOf" srcId="{23ED528A-B8C0-4AE9-84D8-057E10C1C5C1}" destId="{233A00E7-2AC2-4429-9C28-A3F547E98A5B}" srcOrd="0" destOrd="0" presId="urn:microsoft.com/office/officeart/2008/layout/HorizontalMultiLevelHierarchy"/>
    <dgm:cxn modelId="{BCE93D21-0C08-435C-A588-A5961348A3ED}" type="presParOf" srcId="{48519F56-09CF-49BE-A590-5C72995DF429}" destId="{3E379BB6-62E2-4154-9EA3-CA3899F8CC79}" srcOrd="1" destOrd="0" presId="urn:microsoft.com/office/officeart/2008/layout/HorizontalMultiLevelHierarchy"/>
    <dgm:cxn modelId="{758086F4-A142-4F40-97F5-F30474CCB689}" type="presParOf" srcId="{3E379BB6-62E2-4154-9EA3-CA3899F8CC79}" destId="{E14D0321-6619-4E28-AD5A-0F59BF9357E9}" srcOrd="0" destOrd="0" presId="urn:microsoft.com/office/officeart/2008/layout/HorizontalMultiLevelHierarchy"/>
    <dgm:cxn modelId="{3A3A268C-42A8-4832-8769-77C6D650230D}" type="presParOf" srcId="{3E379BB6-62E2-4154-9EA3-CA3899F8CC79}" destId="{931EF5FE-0317-485A-AF38-F884602BE1DE}" srcOrd="1" destOrd="0" presId="urn:microsoft.com/office/officeart/2008/layout/HorizontalMultiLevelHierarchy"/>
    <dgm:cxn modelId="{44F6A5D8-C537-406F-B330-DE3A5B17D015}" type="presParOf" srcId="{48519F56-09CF-49BE-A590-5C72995DF429}" destId="{6FD74600-1CEA-4C2E-86FA-BBF85208B694}" srcOrd="2" destOrd="0" presId="urn:microsoft.com/office/officeart/2008/layout/HorizontalMultiLevelHierarchy"/>
    <dgm:cxn modelId="{DCA7BA50-0E17-44F9-9A92-278D001CE47B}" type="presParOf" srcId="{6FD74600-1CEA-4C2E-86FA-BBF85208B694}" destId="{036D66E0-06AF-4459-8208-6C57B68200BE}" srcOrd="0" destOrd="0" presId="urn:microsoft.com/office/officeart/2008/layout/HorizontalMultiLevelHierarchy"/>
    <dgm:cxn modelId="{928246DA-303C-4C42-BD00-A3DC8F85A46D}" type="presParOf" srcId="{48519F56-09CF-49BE-A590-5C72995DF429}" destId="{2C98EDC9-1155-4188-BB36-D1FF49C91BD8}" srcOrd="3" destOrd="0" presId="urn:microsoft.com/office/officeart/2008/layout/HorizontalMultiLevelHierarchy"/>
    <dgm:cxn modelId="{B1875F3E-CFC3-4556-AEFA-11C61F82BC25}" type="presParOf" srcId="{2C98EDC9-1155-4188-BB36-D1FF49C91BD8}" destId="{46D56805-EB3B-4A2C-AB99-436F4464E304}" srcOrd="0" destOrd="0" presId="urn:microsoft.com/office/officeart/2008/layout/HorizontalMultiLevelHierarchy"/>
    <dgm:cxn modelId="{AF97B5A6-6AC2-404F-91BE-1CB96A2AFB1C}" type="presParOf" srcId="{2C98EDC9-1155-4188-BB36-D1FF49C91BD8}" destId="{A795A09C-7FDB-4DA2-8C9D-1156E93C961F}" srcOrd="1" destOrd="0" presId="urn:microsoft.com/office/officeart/2008/layout/HorizontalMultiLevelHierarchy"/>
    <dgm:cxn modelId="{390978EF-4991-4D72-87FB-C853A3EB1A0A}" type="presParOf" srcId="{48519F56-09CF-49BE-A590-5C72995DF429}" destId="{667A9181-77C8-4112-A587-882DEF3EAB70}" srcOrd="4" destOrd="0" presId="urn:microsoft.com/office/officeart/2008/layout/HorizontalMultiLevelHierarchy"/>
    <dgm:cxn modelId="{B49F3371-81AA-4816-A850-4DA94AE4BD98}" type="presParOf" srcId="{667A9181-77C8-4112-A587-882DEF3EAB70}" destId="{7E213720-01F8-42D4-B3FE-42ADE738E145}" srcOrd="0" destOrd="0" presId="urn:microsoft.com/office/officeart/2008/layout/HorizontalMultiLevelHierarchy"/>
    <dgm:cxn modelId="{3D37BB8C-4726-43D2-B7E2-D4E4F3C8184B}" type="presParOf" srcId="{48519F56-09CF-49BE-A590-5C72995DF429}" destId="{99EA883A-5040-4057-8414-7FF8788A9A7C}" srcOrd="5" destOrd="0" presId="urn:microsoft.com/office/officeart/2008/layout/HorizontalMultiLevelHierarchy"/>
    <dgm:cxn modelId="{A939FD3A-2006-4D14-9FD4-5203A163A81C}" type="presParOf" srcId="{99EA883A-5040-4057-8414-7FF8788A9A7C}" destId="{A6F66287-565D-4380-B34F-EF21A3056B24}" srcOrd="0" destOrd="0" presId="urn:microsoft.com/office/officeart/2008/layout/HorizontalMultiLevelHierarchy"/>
    <dgm:cxn modelId="{52CFF5B4-1283-4C77-B043-828A58132AC4}" type="presParOf" srcId="{99EA883A-5040-4057-8414-7FF8788A9A7C}" destId="{8A461631-2D77-49E7-9ECA-4043ED2543B3}"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10F851-68AE-432E-8E91-54E663C675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40A2DBE-22E0-4154-A476-91FF48B4B527}">
      <dgm:prSet phldrT="[Text]"/>
      <dgm:spPr/>
      <dgm:t>
        <a:bodyPr/>
        <a:lstStyle/>
        <a:p>
          <a:r>
            <a:rPr lang="en-US" dirty="0">
              <a:latin typeface="Georgia Pro Black" panose="02040A02050405020203" pitchFamily="18" charset="0"/>
            </a:rPr>
            <a:t>The front-end server farms typically include</a:t>
          </a:r>
          <a:endParaRPr lang="en-IN" dirty="0">
            <a:latin typeface="Georgia Pro Black" panose="02040A02050405020203" pitchFamily="18" charset="0"/>
          </a:endParaRPr>
        </a:p>
      </dgm:t>
    </dgm:pt>
    <dgm:pt modelId="{0FB485F8-8761-499A-8BAD-DA3D78AA2F7D}" type="parTrans" cxnId="{3105D661-A5B6-4CDE-AFA4-B8E85B7F6430}">
      <dgm:prSet/>
      <dgm:spPr/>
      <dgm:t>
        <a:bodyPr/>
        <a:lstStyle/>
        <a:p>
          <a:endParaRPr lang="en-IN"/>
        </a:p>
      </dgm:t>
    </dgm:pt>
    <dgm:pt modelId="{B9932B90-70E7-4034-B88D-4776DD54A9B5}" type="sibTrans" cxnId="{3105D661-A5B6-4CDE-AFA4-B8E85B7F6430}">
      <dgm:prSet/>
      <dgm:spPr/>
      <dgm:t>
        <a:bodyPr/>
        <a:lstStyle/>
        <a:p>
          <a:endParaRPr lang="en-IN"/>
        </a:p>
      </dgm:t>
    </dgm:pt>
    <dgm:pt modelId="{1866C020-B363-471A-BF1F-826167E20A23}">
      <dgm:prSet phldrT="[Text]"/>
      <dgm:spPr/>
      <dgm:t>
        <a:bodyPr/>
        <a:lstStyle/>
        <a:p>
          <a:r>
            <a:rPr lang="en-IN" dirty="0">
              <a:latin typeface="Georgia Pro Black" panose="02040A02050405020203" pitchFamily="18" charset="0"/>
            </a:rPr>
            <a:t>FTP</a:t>
          </a:r>
        </a:p>
      </dgm:t>
    </dgm:pt>
    <dgm:pt modelId="{31A8F05A-374B-4BBA-AEC5-EFFB0C8465BA}" type="parTrans" cxnId="{7242486C-123E-47C5-8347-B3690B8D770E}">
      <dgm:prSet/>
      <dgm:spPr/>
      <dgm:t>
        <a:bodyPr/>
        <a:lstStyle/>
        <a:p>
          <a:endParaRPr lang="en-IN"/>
        </a:p>
      </dgm:t>
    </dgm:pt>
    <dgm:pt modelId="{4552FA6A-E816-497F-94C9-A1196A71D25C}" type="sibTrans" cxnId="{7242486C-123E-47C5-8347-B3690B8D770E}">
      <dgm:prSet/>
      <dgm:spPr/>
      <dgm:t>
        <a:bodyPr/>
        <a:lstStyle/>
        <a:p>
          <a:endParaRPr lang="en-IN"/>
        </a:p>
      </dgm:t>
    </dgm:pt>
    <dgm:pt modelId="{D30B9BEA-4510-4DE3-84BB-9865F69BF95A}">
      <dgm:prSet phldrT="[Text]"/>
      <dgm:spPr/>
      <dgm:t>
        <a:bodyPr/>
        <a:lstStyle/>
        <a:p>
          <a:r>
            <a:rPr lang="en-IN" dirty="0">
              <a:latin typeface="Georgia Pro Black" panose="02040A02050405020203" pitchFamily="18" charset="0"/>
            </a:rPr>
            <a:t>Telnet</a:t>
          </a:r>
        </a:p>
      </dgm:t>
    </dgm:pt>
    <dgm:pt modelId="{E9BA8F76-9974-4580-9D67-09E59622A561}" type="parTrans" cxnId="{C11F4167-3FDD-4B69-8A55-0ED9F1190BE3}">
      <dgm:prSet/>
      <dgm:spPr/>
      <dgm:t>
        <a:bodyPr/>
        <a:lstStyle/>
        <a:p>
          <a:endParaRPr lang="en-IN"/>
        </a:p>
      </dgm:t>
    </dgm:pt>
    <dgm:pt modelId="{B54F78C5-CB9E-4552-A5EF-3BD8AD5A3311}" type="sibTrans" cxnId="{C11F4167-3FDD-4B69-8A55-0ED9F1190BE3}">
      <dgm:prSet/>
      <dgm:spPr/>
      <dgm:t>
        <a:bodyPr/>
        <a:lstStyle/>
        <a:p>
          <a:endParaRPr lang="en-IN"/>
        </a:p>
      </dgm:t>
    </dgm:pt>
    <dgm:pt modelId="{7D70FC85-FC9D-4AF1-ACA5-7435D27FEC97}">
      <dgm:prSet phldrT="[Text]"/>
      <dgm:spPr/>
      <dgm:t>
        <a:bodyPr/>
        <a:lstStyle/>
        <a:p>
          <a:r>
            <a:rPr lang="pt-BR" dirty="0">
              <a:latin typeface="Georgia Pro Black" panose="02040A02050405020203" pitchFamily="18" charset="0"/>
            </a:rPr>
            <a:t>Simple Mail Transfer Protocol (SMTP)</a:t>
          </a:r>
          <a:endParaRPr lang="en-IN" dirty="0">
            <a:latin typeface="Georgia Pro Black" panose="02040A02050405020203" pitchFamily="18" charset="0"/>
          </a:endParaRPr>
        </a:p>
      </dgm:t>
    </dgm:pt>
    <dgm:pt modelId="{E7A2888D-2EC8-4F24-B307-C786A89814A3}" type="parTrans" cxnId="{F7AEF46C-EBB5-44D0-9C82-8E8B1806331F}">
      <dgm:prSet/>
      <dgm:spPr/>
      <dgm:t>
        <a:bodyPr/>
        <a:lstStyle/>
        <a:p>
          <a:endParaRPr lang="en-IN"/>
        </a:p>
      </dgm:t>
    </dgm:pt>
    <dgm:pt modelId="{105615D7-3D48-44F2-BD9E-327894CD8782}" type="sibTrans" cxnId="{F7AEF46C-EBB5-44D0-9C82-8E8B1806331F}">
      <dgm:prSet/>
      <dgm:spPr/>
      <dgm:t>
        <a:bodyPr/>
        <a:lstStyle/>
        <a:p>
          <a:endParaRPr lang="en-IN"/>
        </a:p>
      </dgm:t>
    </dgm:pt>
    <dgm:pt modelId="{173A209E-D0F3-4C26-AB9E-5CF11139D724}">
      <dgm:prSet phldrT="[Text]"/>
      <dgm:spPr/>
      <dgm:t>
        <a:bodyPr/>
        <a:lstStyle/>
        <a:p>
          <a:r>
            <a:rPr lang="en-IN" dirty="0">
              <a:latin typeface="Georgia Pro Black" panose="02040A02050405020203" pitchFamily="18" charset="0"/>
            </a:rPr>
            <a:t>TN3270 (mainframe terminals)</a:t>
          </a:r>
        </a:p>
      </dgm:t>
    </dgm:pt>
    <dgm:pt modelId="{156643BD-6AEB-4ADD-9859-BA72AAE086B0}" type="parTrans" cxnId="{9833A52E-E75D-45B8-8EBB-DB8C1E496268}">
      <dgm:prSet/>
      <dgm:spPr/>
      <dgm:t>
        <a:bodyPr/>
        <a:lstStyle/>
        <a:p>
          <a:endParaRPr lang="en-IN"/>
        </a:p>
      </dgm:t>
    </dgm:pt>
    <dgm:pt modelId="{4D0A5EFA-5D06-44D9-A76C-D1CEA51560CC}" type="sibTrans" cxnId="{9833A52E-E75D-45B8-8EBB-DB8C1E496268}">
      <dgm:prSet/>
      <dgm:spPr/>
      <dgm:t>
        <a:bodyPr/>
        <a:lstStyle/>
        <a:p>
          <a:endParaRPr lang="en-IN"/>
        </a:p>
      </dgm:t>
    </dgm:pt>
    <dgm:pt modelId="{89972A64-BFB2-44FB-A602-B7E279F239DE}">
      <dgm:prSet phldrT="[Text]"/>
      <dgm:spPr/>
      <dgm:t>
        <a:bodyPr/>
        <a:lstStyle/>
        <a:p>
          <a:r>
            <a:rPr lang="en-IN" dirty="0">
              <a:latin typeface="Georgia Pro Black" panose="02040A02050405020203" pitchFamily="18" charset="0"/>
            </a:rPr>
            <a:t>web servers</a:t>
          </a:r>
        </a:p>
      </dgm:t>
    </dgm:pt>
    <dgm:pt modelId="{20E4AF9F-E3DD-49AC-BAB0-2F67B4A9A51C}" type="parTrans" cxnId="{80B01186-12BD-471A-94E3-46AB491043EE}">
      <dgm:prSet/>
      <dgm:spPr/>
      <dgm:t>
        <a:bodyPr/>
        <a:lstStyle/>
        <a:p>
          <a:endParaRPr lang="en-IN"/>
        </a:p>
      </dgm:t>
    </dgm:pt>
    <dgm:pt modelId="{3F129D9E-EBA9-4016-8C0C-87CB348123C3}" type="sibTrans" cxnId="{80B01186-12BD-471A-94E3-46AB491043EE}">
      <dgm:prSet/>
      <dgm:spPr/>
      <dgm:t>
        <a:bodyPr/>
        <a:lstStyle/>
        <a:p>
          <a:endParaRPr lang="en-IN"/>
        </a:p>
      </dgm:t>
    </dgm:pt>
    <dgm:pt modelId="{96F2BEF8-F9BC-45A0-9724-47041B495BC2}">
      <dgm:prSet phldrT="[Text]"/>
      <dgm:spPr/>
      <dgm:t>
        <a:bodyPr/>
        <a:lstStyle/>
        <a:p>
          <a:r>
            <a:rPr lang="en-IN" dirty="0">
              <a:latin typeface="Georgia Pro Black" panose="02040A02050405020203" pitchFamily="18" charset="0"/>
            </a:rPr>
            <a:t>DNS servers</a:t>
          </a:r>
        </a:p>
      </dgm:t>
    </dgm:pt>
    <dgm:pt modelId="{C464B605-75E2-473C-A9A9-5116AC7FE3F8}" type="parTrans" cxnId="{362B9FC7-B9D2-45E4-B5E8-FCDC572527B1}">
      <dgm:prSet/>
      <dgm:spPr/>
      <dgm:t>
        <a:bodyPr/>
        <a:lstStyle/>
        <a:p>
          <a:endParaRPr lang="en-IN"/>
        </a:p>
      </dgm:t>
    </dgm:pt>
    <dgm:pt modelId="{C1EFA7E2-FA50-4E8F-9682-4365FDE86324}" type="sibTrans" cxnId="{362B9FC7-B9D2-45E4-B5E8-FCDC572527B1}">
      <dgm:prSet/>
      <dgm:spPr/>
      <dgm:t>
        <a:bodyPr/>
        <a:lstStyle/>
        <a:p>
          <a:endParaRPr lang="en-IN"/>
        </a:p>
      </dgm:t>
    </dgm:pt>
    <dgm:pt modelId="{FAB7F9ED-8AD7-4544-89F2-FCF204C6082E}">
      <dgm:prSet phldrT="[Text]"/>
      <dgm:spPr/>
      <dgm:t>
        <a:bodyPr/>
        <a:lstStyle/>
        <a:p>
          <a:r>
            <a:rPr lang="en-IN" dirty="0">
              <a:latin typeface="Georgia Pro Black" panose="02040A02050405020203" pitchFamily="18" charset="0"/>
            </a:rPr>
            <a:t>business application servers</a:t>
          </a:r>
        </a:p>
      </dgm:t>
    </dgm:pt>
    <dgm:pt modelId="{1645AD1A-9350-4B9C-AAFD-4E73F3E06EF1}" type="parTrans" cxnId="{F995152C-CB6C-48BD-8B5C-790EF1A801C2}">
      <dgm:prSet/>
      <dgm:spPr/>
      <dgm:t>
        <a:bodyPr/>
        <a:lstStyle/>
        <a:p>
          <a:endParaRPr lang="en-IN"/>
        </a:p>
      </dgm:t>
    </dgm:pt>
    <dgm:pt modelId="{81EB390F-665B-409D-901D-945F9ACBF532}" type="sibTrans" cxnId="{F995152C-CB6C-48BD-8B5C-790EF1A801C2}">
      <dgm:prSet/>
      <dgm:spPr/>
      <dgm:t>
        <a:bodyPr/>
        <a:lstStyle/>
        <a:p>
          <a:endParaRPr lang="en-IN"/>
        </a:p>
      </dgm:t>
    </dgm:pt>
    <dgm:pt modelId="{64B96975-7BC7-4C67-89C8-45C63F50E494}">
      <dgm:prSet phldrT="[Text]"/>
      <dgm:spPr/>
      <dgm:t>
        <a:bodyPr/>
        <a:lstStyle/>
        <a:p>
          <a:r>
            <a:rPr lang="en-IN" dirty="0">
              <a:latin typeface="Georgia Pro Black" panose="02040A02050405020203" pitchFamily="18" charset="0"/>
            </a:rPr>
            <a:t>network-based application</a:t>
          </a:r>
          <a:r>
            <a:rPr lang="en-US" dirty="0">
              <a:latin typeface="Georgia Pro Black" panose="02040A02050405020203" pitchFamily="18" charset="0"/>
            </a:rPr>
            <a:t>servers such as IP television (IPTV) broadcast servers</a:t>
          </a:r>
          <a:endParaRPr lang="en-IN" dirty="0">
            <a:latin typeface="Georgia Pro Black" panose="02040A02050405020203" pitchFamily="18" charset="0"/>
          </a:endParaRPr>
        </a:p>
      </dgm:t>
    </dgm:pt>
    <dgm:pt modelId="{6BC81580-6925-4925-9C78-EBDD31D9BBAA}" type="parTrans" cxnId="{DD45383B-874D-4044-974F-22F94A375395}">
      <dgm:prSet/>
      <dgm:spPr/>
      <dgm:t>
        <a:bodyPr/>
        <a:lstStyle/>
        <a:p>
          <a:endParaRPr lang="en-IN"/>
        </a:p>
      </dgm:t>
    </dgm:pt>
    <dgm:pt modelId="{3182442D-8040-4927-9C13-FC7CDEA314DE}" type="sibTrans" cxnId="{DD45383B-874D-4044-974F-22F94A375395}">
      <dgm:prSet/>
      <dgm:spPr/>
      <dgm:t>
        <a:bodyPr/>
        <a:lstStyle/>
        <a:p>
          <a:endParaRPr lang="en-IN"/>
        </a:p>
      </dgm:t>
    </dgm:pt>
    <dgm:pt modelId="{9C2CF3EC-64EB-4A94-A89A-92591BE99D65}">
      <dgm:prSet phldrT="[Text]"/>
      <dgm:spPr/>
      <dgm:t>
        <a:bodyPr/>
        <a:lstStyle/>
        <a:p>
          <a:r>
            <a:rPr lang="en-IN" dirty="0">
              <a:latin typeface="Georgia Pro Black" panose="02040A02050405020203" pitchFamily="18" charset="0"/>
            </a:rPr>
            <a:t>IP telephony call managers</a:t>
          </a:r>
        </a:p>
      </dgm:t>
    </dgm:pt>
    <dgm:pt modelId="{47583930-1299-4F87-B048-02FFBEB1916E}" type="parTrans" cxnId="{C5A1EC27-75D5-470E-9039-6E03988EE17D}">
      <dgm:prSet/>
      <dgm:spPr/>
      <dgm:t>
        <a:bodyPr/>
        <a:lstStyle/>
        <a:p>
          <a:endParaRPr lang="en-IN"/>
        </a:p>
      </dgm:t>
    </dgm:pt>
    <dgm:pt modelId="{29063339-BEC9-410E-9B0F-A0B0EC4A029B}" type="sibTrans" cxnId="{C5A1EC27-75D5-470E-9039-6E03988EE17D}">
      <dgm:prSet/>
      <dgm:spPr/>
      <dgm:t>
        <a:bodyPr/>
        <a:lstStyle/>
        <a:p>
          <a:endParaRPr lang="en-IN"/>
        </a:p>
      </dgm:t>
    </dgm:pt>
    <dgm:pt modelId="{9471AF4B-44BE-4DCE-8EDD-778B32BA9168}" type="pres">
      <dgm:prSet presAssocID="{7E10F851-68AE-432E-8E91-54E663C6756C}" presName="Name0" presStyleCnt="0">
        <dgm:presLayoutVars>
          <dgm:dir/>
          <dgm:animLvl val="lvl"/>
          <dgm:resizeHandles val="exact"/>
        </dgm:presLayoutVars>
      </dgm:prSet>
      <dgm:spPr/>
    </dgm:pt>
    <dgm:pt modelId="{0E2EC807-6815-4395-925C-57033DF801AF}" type="pres">
      <dgm:prSet presAssocID="{640A2DBE-22E0-4154-A476-91FF48B4B527}" presName="composite" presStyleCnt="0"/>
      <dgm:spPr/>
    </dgm:pt>
    <dgm:pt modelId="{77F48C87-095B-4E06-8606-1E8785A7C253}" type="pres">
      <dgm:prSet presAssocID="{640A2DBE-22E0-4154-A476-91FF48B4B527}" presName="parTx" presStyleLbl="alignNode1" presStyleIdx="0" presStyleCnt="1">
        <dgm:presLayoutVars>
          <dgm:chMax val="0"/>
          <dgm:chPref val="0"/>
          <dgm:bulletEnabled val="1"/>
        </dgm:presLayoutVars>
      </dgm:prSet>
      <dgm:spPr/>
    </dgm:pt>
    <dgm:pt modelId="{F05C639F-CA38-4754-8212-4285A3F7CC38}" type="pres">
      <dgm:prSet presAssocID="{640A2DBE-22E0-4154-A476-91FF48B4B527}" presName="desTx" presStyleLbl="alignAccFollowNode1" presStyleIdx="0" presStyleCnt="1">
        <dgm:presLayoutVars>
          <dgm:bulletEnabled val="1"/>
        </dgm:presLayoutVars>
      </dgm:prSet>
      <dgm:spPr/>
    </dgm:pt>
  </dgm:ptLst>
  <dgm:cxnLst>
    <dgm:cxn modelId="{101C3C05-A795-41B4-9725-6173FD3F3E3D}" type="presOf" srcId="{89972A64-BFB2-44FB-A602-B7E279F239DE}" destId="{F05C639F-CA38-4754-8212-4285A3F7CC38}" srcOrd="0" destOrd="4" presId="urn:microsoft.com/office/officeart/2005/8/layout/hList1"/>
    <dgm:cxn modelId="{453A5411-1F23-468F-8440-83C3943CFBB3}" type="presOf" srcId="{7E10F851-68AE-432E-8E91-54E663C6756C}" destId="{9471AF4B-44BE-4DCE-8EDD-778B32BA9168}" srcOrd="0" destOrd="0" presId="urn:microsoft.com/office/officeart/2005/8/layout/hList1"/>
    <dgm:cxn modelId="{C5A1EC27-75D5-470E-9039-6E03988EE17D}" srcId="{640A2DBE-22E0-4154-A476-91FF48B4B527}" destId="{9C2CF3EC-64EB-4A94-A89A-92591BE99D65}" srcOrd="8" destOrd="0" parTransId="{47583930-1299-4F87-B048-02FFBEB1916E}" sibTransId="{29063339-BEC9-410E-9B0F-A0B0EC4A029B}"/>
    <dgm:cxn modelId="{F995152C-CB6C-48BD-8B5C-790EF1A801C2}" srcId="{640A2DBE-22E0-4154-A476-91FF48B4B527}" destId="{FAB7F9ED-8AD7-4544-89F2-FCF204C6082E}" srcOrd="6" destOrd="0" parTransId="{1645AD1A-9350-4B9C-AAFD-4E73F3E06EF1}" sibTransId="{81EB390F-665B-409D-901D-945F9ACBF532}"/>
    <dgm:cxn modelId="{9833A52E-E75D-45B8-8EBB-DB8C1E496268}" srcId="{640A2DBE-22E0-4154-A476-91FF48B4B527}" destId="{173A209E-D0F3-4C26-AB9E-5CF11139D724}" srcOrd="2" destOrd="0" parTransId="{156643BD-6AEB-4ADD-9859-BA72AAE086B0}" sibTransId="{4D0A5EFA-5D06-44D9-A76C-D1CEA51560CC}"/>
    <dgm:cxn modelId="{DD45383B-874D-4044-974F-22F94A375395}" srcId="{640A2DBE-22E0-4154-A476-91FF48B4B527}" destId="{64B96975-7BC7-4C67-89C8-45C63F50E494}" srcOrd="7" destOrd="0" parTransId="{6BC81580-6925-4925-9C78-EBDD31D9BBAA}" sibTransId="{3182442D-8040-4927-9C13-FC7CDEA314DE}"/>
    <dgm:cxn modelId="{90476D3E-76E5-4C32-811B-95B2B5EE7E50}" type="presOf" srcId="{173A209E-D0F3-4C26-AB9E-5CF11139D724}" destId="{F05C639F-CA38-4754-8212-4285A3F7CC38}" srcOrd="0" destOrd="2" presId="urn:microsoft.com/office/officeart/2005/8/layout/hList1"/>
    <dgm:cxn modelId="{3105D661-A5B6-4CDE-AFA4-B8E85B7F6430}" srcId="{7E10F851-68AE-432E-8E91-54E663C6756C}" destId="{640A2DBE-22E0-4154-A476-91FF48B4B527}" srcOrd="0" destOrd="0" parTransId="{0FB485F8-8761-499A-8BAD-DA3D78AA2F7D}" sibTransId="{B9932B90-70E7-4034-B88D-4776DD54A9B5}"/>
    <dgm:cxn modelId="{C11F4167-3FDD-4B69-8A55-0ED9F1190BE3}" srcId="{640A2DBE-22E0-4154-A476-91FF48B4B527}" destId="{D30B9BEA-4510-4DE3-84BB-9865F69BF95A}" srcOrd="1" destOrd="0" parTransId="{E9BA8F76-9974-4580-9D67-09E59622A561}" sibTransId="{B54F78C5-CB9E-4552-A5EF-3BD8AD5A3311}"/>
    <dgm:cxn modelId="{7242486C-123E-47C5-8347-B3690B8D770E}" srcId="{640A2DBE-22E0-4154-A476-91FF48B4B527}" destId="{1866C020-B363-471A-BF1F-826167E20A23}" srcOrd="0" destOrd="0" parTransId="{31A8F05A-374B-4BBA-AEC5-EFFB0C8465BA}" sibTransId="{4552FA6A-E816-497F-94C9-A1196A71D25C}"/>
    <dgm:cxn modelId="{F7AEF46C-EBB5-44D0-9C82-8E8B1806331F}" srcId="{640A2DBE-22E0-4154-A476-91FF48B4B527}" destId="{7D70FC85-FC9D-4AF1-ACA5-7435D27FEC97}" srcOrd="3" destOrd="0" parTransId="{E7A2888D-2EC8-4F24-B307-C786A89814A3}" sibTransId="{105615D7-3D48-44F2-BD9E-327894CD8782}"/>
    <dgm:cxn modelId="{5D66B45A-3425-440C-83DD-807635E16AA2}" type="presOf" srcId="{640A2DBE-22E0-4154-A476-91FF48B4B527}" destId="{77F48C87-095B-4E06-8606-1E8785A7C253}" srcOrd="0" destOrd="0" presId="urn:microsoft.com/office/officeart/2005/8/layout/hList1"/>
    <dgm:cxn modelId="{80B01186-12BD-471A-94E3-46AB491043EE}" srcId="{640A2DBE-22E0-4154-A476-91FF48B4B527}" destId="{89972A64-BFB2-44FB-A602-B7E279F239DE}" srcOrd="4" destOrd="0" parTransId="{20E4AF9F-E3DD-49AC-BAB0-2F67B4A9A51C}" sibTransId="{3F129D9E-EBA9-4016-8C0C-87CB348123C3}"/>
    <dgm:cxn modelId="{0EB4E88A-267A-41AF-AD7F-D9BF6C479335}" type="presOf" srcId="{96F2BEF8-F9BC-45A0-9724-47041B495BC2}" destId="{F05C639F-CA38-4754-8212-4285A3F7CC38}" srcOrd="0" destOrd="5" presId="urn:microsoft.com/office/officeart/2005/8/layout/hList1"/>
    <dgm:cxn modelId="{8F7E59B6-2659-4F20-B6A5-8D82388F4E7D}" type="presOf" srcId="{64B96975-7BC7-4C67-89C8-45C63F50E494}" destId="{F05C639F-CA38-4754-8212-4285A3F7CC38}" srcOrd="0" destOrd="7" presId="urn:microsoft.com/office/officeart/2005/8/layout/hList1"/>
    <dgm:cxn modelId="{21B549BD-FD33-46CD-9205-382F1D8F7CCC}" type="presOf" srcId="{D30B9BEA-4510-4DE3-84BB-9865F69BF95A}" destId="{F05C639F-CA38-4754-8212-4285A3F7CC38}" srcOrd="0" destOrd="1" presId="urn:microsoft.com/office/officeart/2005/8/layout/hList1"/>
    <dgm:cxn modelId="{4823FFBF-D176-46BA-BD53-F90F6CDAF24D}" type="presOf" srcId="{1866C020-B363-471A-BF1F-826167E20A23}" destId="{F05C639F-CA38-4754-8212-4285A3F7CC38}" srcOrd="0" destOrd="0" presId="urn:microsoft.com/office/officeart/2005/8/layout/hList1"/>
    <dgm:cxn modelId="{362B9FC7-B9D2-45E4-B5E8-FCDC572527B1}" srcId="{640A2DBE-22E0-4154-A476-91FF48B4B527}" destId="{96F2BEF8-F9BC-45A0-9724-47041B495BC2}" srcOrd="5" destOrd="0" parTransId="{C464B605-75E2-473C-A9A9-5116AC7FE3F8}" sibTransId="{C1EFA7E2-FA50-4E8F-9682-4365FDE86324}"/>
    <dgm:cxn modelId="{6C0E4EE0-EB88-485E-9B31-356B7F1A17B1}" type="presOf" srcId="{9C2CF3EC-64EB-4A94-A89A-92591BE99D65}" destId="{F05C639F-CA38-4754-8212-4285A3F7CC38}" srcOrd="0" destOrd="8" presId="urn:microsoft.com/office/officeart/2005/8/layout/hList1"/>
    <dgm:cxn modelId="{A86116E5-2FB4-4ADD-8D8B-56BAA3428229}" type="presOf" srcId="{7D70FC85-FC9D-4AF1-ACA5-7435D27FEC97}" destId="{F05C639F-CA38-4754-8212-4285A3F7CC38}" srcOrd="0" destOrd="3" presId="urn:microsoft.com/office/officeart/2005/8/layout/hList1"/>
    <dgm:cxn modelId="{851348F3-4B08-4C20-AE61-B2816147E990}" type="presOf" srcId="{FAB7F9ED-8AD7-4544-89F2-FCF204C6082E}" destId="{F05C639F-CA38-4754-8212-4285A3F7CC38}" srcOrd="0" destOrd="6" presId="urn:microsoft.com/office/officeart/2005/8/layout/hList1"/>
    <dgm:cxn modelId="{63C23F4A-67ED-42FA-8360-AA0C8E06AD91}" type="presParOf" srcId="{9471AF4B-44BE-4DCE-8EDD-778B32BA9168}" destId="{0E2EC807-6815-4395-925C-57033DF801AF}" srcOrd="0" destOrd="0" presId="urn:microsoft.com/office/officeart/2005/8/layout/hList1"/>
    <dgm:cxn modelId="{639A7287-2A9F-4258-8B86-93099A148A6E}" type="presParOf" srcId="{0E2EC807-6815-4395-925C-57033DF801AF}" destId="{77F48C87-095B-4E06-8606-1E8785A7C253}" srcOrd="0" destOrd="0" presId="urn:microsoft.com/office/officeart/2005/8/layout/hList1"/>
    <dgm:cxn modelId="{E47AD87C-6C51-411B-9968-96A8320FAA71}" type="presParOf" srcId="{0E2EC807-6815-4395-925C-57033DF801AF}" destId="{F05C639F-CA38-4754-8212-4285A3F7CC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C3C436-416A-4602-BF96-110AEB1D7B7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DB644D23-0D30-4A9F-9472-B166327BFBF6}">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IP Infrastructure services</a:t>
          </a:r>
        </a:p>
      </dgm:t>
    </dgm:pt>
    <dgm:pt modelId="{CECC982D-E7ED-473A-9FB5-8A6CCE06C506}" type="parTrans" cxnId="{6274CF60-5079-4012-9EF3-D41C66C2E962}">
      <dgm:prSet/>
      <dgm:spPr/>
      <dgm:t>
        <a:bodyPr/>
        <a:lstStyle/>
        <a:p>
          <a:endParaRPr lang="en-IN"/>
        </a:p>
      </dgm:t>
    </dgm:pt>
    <dgm:pt modelId="{E58B88F0-1E3D-4DAA-A0F1-5687CC827C83}" type="sibTrans" cxnId="{6274CF60-5079-4012-9EF3-D41C66C2E962}">
      <dgm:prSet/>
      <dgm:spPr/>
      <dgm:t>
        <a:bodyPr/>
        <a:lstStyle/>
        <a:p>
          <a:endParaRPr lang="en-IN"/>
        </a:p>
      </dgm:t>
    </dgm:pt>
    <dgm:pt modelId="{24F5C956-60C8-48A0-AB00-A8E888E0F19B}">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Routing</a:t>
          </a:r>
        </a:p>
      </dgm:t>
    </dgm:pt>
    <dgm:pt modelId="{DEA789DD-22A5-497C-912A-ABE14317D5E6}" type="parTrans" cxnId="{341FE120-E556-4DDD-959A-A3238A4A22FE}">
      <dgm:prSet/>
      <dgm:spPr>
        <a:ln w="165100">
          <a:solidFill>
            <a:srgbClr val="002060"/>
          </a:solidFill>
        </a:ln>
      </dgm:spPr>
      <dgm:t>
        <a:bodyPr/>
        <a:lstStyle/>
        <a:p>
          <a:endParaRPr lang="en-IN"/>
        </a:p>
      </dgm:t>
    </dgm:pt>
    <dgm:pt modelId="{455AE01B-97A6-4C4D-BF35-9AE253C035F1}" type="sibTrans" cxnId="{341FE120-E556-4DDD-959A-A3238A4A22FE}">
      <dgm:prSet/>
      <dgm:spPr/>
      <dgm:t>
        <a:bodyPr/>
        <a:lstStyle/>
        <a:p>
          <a:endParaRPr lang="en-IN"/>
        </a:p>
      </dgm:t>
    </dgm:pt>
    <dgm:pt modelId="{2F9F303E-F3BA-40E3-B9CF-46A444DCFD1E}">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Switching</a:t>
          </a:r>
        </a:p>
      </dgm:t>
    </dgm:pt>
    <dgm:pt modelId="{CFFDC8B6-AFB5-4F18-A5D5-94D1146A0131}" type="parTrans" cxnId="{91193276-C757-43CE-A792-EC9C5D6724CA}">
      <dgm:prSet/>
      <dgm:spPr>
        <a:ln w="165100">
          <a:solidFill>
            <a:srgbClr val="002060"/>
          </a:solidFill>
        </a:ln>
      </dgm:spPr>
      <dgm:t>
        <a:bodyPr/>
        <a:lstStyle/>
        <a:p>
          <a:endParaRPr lang="en-IN"/>
        </a:p>
      </dgm:t>
    </dgm:pt>
    <dgm:pt modelId="{8EE95B75-A320-4EE8-8F60-B78207776474}" type="sibTrans" cxnId="{91193276-C757-43CE-A792-EC9C5D6724CA}">
      <dgm:prSet/>
      <dgm:spPr/>
      <dgm:t>
        <a:bodyPr/>
        <a:lstStyle/>
        <a:p>
          <a:endParaRPr lang="en-IN"/>
        </a:p>
      </dgm:t>
    </dgm:pt>
    <dgm:pt modelId="{A8E46D1B-2FC2-465D-AC1B-D2DB2172B981}">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Application services</a:t>
          </a:r>
        </a:p>
      </dgm:t>
    </dgm:pt>
    <dgm:pt modelId="{97F6A882-6876-4B75-84A3-65FCCBE6C335}" type="parTrans" cxnId="{6BBC2DBE-102A-4BDB-A66C-341D9B6AF33A}">
      <dgm:prSet/>
      <dgm:spPr/>
      <dgm:t>
        <a:bodyPr/>
        <a:lstStyle/>
        <a:p>
          <a:endParaRPr lang="en-IN"/>
        </a:p>
      </dgm:t>
    </dgm:pt>
    <dgm:pt modelId="{8CB40E60-2001-4C39-827F-38AD1E411D23}" type="sibTrans" cxnId="{6BBC2DBE-102A-4BDB-A66C-341D9B6AF33A}">
      <dgm:prSet/>
      <dgm:spPr/>
      <dgm:t>
        <a:bodyPr/>
        <a:lstStyle/>
        <a:p>
          <a:endParaRPr lang="en-IN"/>
        </a:p>
      </dgm:t>
    </dgm:pt>
    <dgm:pt modelId="{188C328D-14DF-46D8-9EF6-8725A747B56C}">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Load Balancing</a:t>
          </a:r>
        </a:p>
      </dgm:t>
    </dgm:pt>
    <dgm:pt modelId="{5A9E345F-D59B-4680-9852-7576586E5B25}" type="parTrans" cxnId="{856EE765-48EB-4093-B595-B6C96F424362}">
      <dgm:prSet/>
      <dgm:spPr>
        <a:ln w="165100">
          <a:solidFill>
            <a:srgbClr val="002060"/>
          </a:solidFill>
        </a:ln>
      </dgm:spPr>
      <dgm:t>
        <a:bodyPr/>
        <a:lstStyle/>
        <a:p>
          <a:endParaRPr lang="en-IN"/>
        </a:p>
      </dgm:t>
    </dgm:pt>
    <dgm:pt modelId="{28BB8936-E578-4EBA-9871-69D8C6DAB33C}" type="sibTrans" cxnId="{856EE765-48EB-4093-B595-B6C96F424362}">
      <dgm:prSet/>
      <dgm:spPr/>
      <dgm:t>
        <a:bodyPr/>
        <a:lstStyle/>
        <a:p>
          <a:endParaRPr lang="en-IN"/>
        </a:p>
      </dgm:t>
    </dgm:pt>
    <dgm:pt modelId="{3C7CD3E5-AA3A-4268-89AF-B17BCA7C656D}">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Security services</a:t>
          </a:r>
        </a:p>
      </dgm:t>
    </dgm:pt>
    <dgm:pt modelId="{B1467FF2-4340-4338-8EC9-3E23E72AAFAD}" type="parTrans" cxnId="{E66136EF-B552-4A38-991B-F2F44BE63E40}">
      <dgm:prSet/>
      <dgm:spPr/>
      <dgm:t>
        <a:bodyPr/>
        <a:lstStyle/>
        <a:p>
          <a:endParaRPr lang="en-IN"/>
        </a:p>
      </dgm:t>
    </dgm:pt>
    <dgm:pt modelId="{88F790C8-0B6E-4DBE-82C2-D335BC769460}" type="sibTrans" cxnId="{E66136EF-B552-4A38-991B-F2F44BE63E40}">
      <dgm:prSet/>
      <dgm:spPr/>
      <dgm:t>
        <a:bodyPr/>
        <a:lstStyle/>
        <a:p>
          <a:endParaRPr lang="en-IN"/>
        </a:p>
      </dgm:t>
    </dgm:pt>
    <dgm:pt modelId="{2A4035CA-45EC-43E7-97AE-26A70016D0E9}">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Fibre Channel Switching</a:t>
          </a:r>
        </a:p>
      </dgm:t>
    </dgm:pt>
    <dgm:pt modelId="{A2BFD50B-E822-478D-92C2-1397022E7A3A}" type="parTrans" cxnId="{FCF4A15C-EF5A-487F-BD68-E4C22D05CAD5}">
      <dgm:prSet/>
      <dgm:spPr>
        <a:ln w="165100">
          <a:solidFill>
            <a:srgbClr val="002060"/>
          </a:solidFill>
        </a:ln>
      </dgm:spPr>
      <dgm:t>
        <a:bodyPr/>
        <a:lstStyle/>
        <a:p>
          <a:endParaRPr lang="en-IN"/>
        </a:p>
      </dgm:t>
    </dgm:pt>
    <dgm:pt modelId="{CEBD46DE-8D9E-4650-97A0-8701541D4124}" type="sibTrans" cxnId="{FCF4A15C-EF5A-487F-BD68-E4C22D05CAD5}">
      <dgm:prSet/>
      <dgm:spPr/>
      <dgm:t>
        <a:bodyPr/>
        <a:lstStyle/>
        <a:p>
          <a:endParaRPr lang="en-IN"/>
        </a:p>
      </dgm:t>
    </dgm:pt>
    <dgm:pt modelId="{18263C1F-2437-4A9D-9292-01A0A79AC699}">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intrusion detection</a:t>
          </a:r>
        </a:p>
      </dgm:t>
    </dgm:pt>
    <dgm:pt modelId="{FA47B87F-7E7B-479C-923C-DA016E3C1D56}" type="parTrans" cxnId="{7CA93C16-716E-4EF6-B089-F7EFBF760790}">
      <dgm:prSet/>
      <dgm:spPr>
        <a:ln w="165100">
          <a:solidFill>
            <a:srgbClr val="002060"/>
          </a:solidFill>
        </a:ln>
      </dgm:spPr>
      <dgm:t>
        <a:bodyPr/>
        <a:lstStyle/>
        <a:p>
          <a:endParaRPr lang="en-IN"/>
        </a:p>
      </dgm:t>
    </dgm:pt>
    <dgm:pt modelId="{6BFB8576-8C9E-40CF-B30D-DDEC4E242602}" type="sibTrans" cxnId="{7CA93C16-716E-4EF6-B089-F7EFBF760790}">
      <dgm:prSet/>
      <dgm:spPr/>
      <dgm:t>
        <a:bodyPr/>
        <a:lstStyle/>
        <a:p>
          <a:endParaRPr lang="en-IN"/>
        </a:p>
      </dgm:t>
    </dgm:pt>
    <dgm:pt modelId="{B5FE3AF8-5432-4159-AEBF-BA48A712B864}">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Storage services</a:t>
          </a:r>
        </a:p>
      </dgm:t>
    </dgm:pt>
    <dgm:pt modelId="{63C5AB26-C1D8-4C4E-B50A-7635F0FE12CD}" type="parTrans" cxnId="{8214EB60-E62A-43DF-83A3-1F3D82B2C6D2}">
      <dgm:prSet/>
      <dgm:spPr/>
      <dgm:t>
        <a:bodyPr/>
        <a:lstStyle/>
        <a:p>
          <a:endParaRPr lang="en-IN"/>
        </a:p>
      </dgm:t>
    </dgm:pt>
    <dgm:pt modelId="{6792CCBD-0B28-4DCD-9B5E-3E744D7BAFBB}" type="sibTrans" cxnId="{8214EB60-E62A-43DF-83A3-1F3D82B2C6D2}">
      <dgm:prSet/>
      <dgm:spPr/>
      <dgm:t>
        <a:bodyPr/>
        <a:lstStyle/>
        <a:p>
          <a:endParaRPr lang="en-IN"/>
        </a:p>
      </dgm:t>
    </dgm:pt>
    <dgm:pt modelId="{2A3A5A78-FF02-47DC-87BE-BAD4BF2858D7}">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Secure Socket Layer Offloading</a:t>
          </a:r>
        </a:p>
      </dgm:t>
    </dgm:pt>
    <dgm:pt modelId="{07001204-3568-4227-8A49-D6F0E720FAEA}" type="parTrans" cxnId="{B324CCED-3A90-462A-B91A-1155246DD643}">
      <dgm:prSet/>
      <dgm:spPr>
        <a:ln w="165100">
          <a:solidFill>
            <a:srgbClr val="002060"/>
          </a:solidFill>
        </a:ln>
      </dgm:spPr>
      <dgm:t>
        <a:bodyPr/>
        <a:lstStyle/>
        <a:p>
          <a:endParaRPr lang="en-IN"/>
        </a:p>
      </dgm:t>
    </dgm:pt>
    <dgm:pt modelId="{CFD48972-1D30-486B-BEA8-E79503F63706}" type="sibTrans" cxnId="{B324CCED-3A90-462A-B91A-1155246DD643}">
      <dgm:prSet/>
      <dgm:spPr/>
      <dgm:t>
        <a:bodyPr/>
        <a:lstStyle/>
        <a:p>
          <a:endParaRPr lang="en-IN"/>
        </a:p>
      </dgm:t>
    </dgm:pt>
    <dgm:pt modelId="{C94B42CC-2B73-4DF6-859D-A4801E19896A}">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Packet filtering and inspection,</a:t>
          </a:r>
        </a:p>
      </dgm:t>
    </dgm:pt>
    <dgm:pt modelId="{ACF0CA86-36C0-407B-9CC5-EC13AD77CE53}" type="parTrans" cxnId="{72241B77-A090-45A1-A3A8-B95D142CF25C}">
      <dgm:prSet/>
      <dgm:spPr>
        <a:ln w="165100">
          <a:solidFill>
            <a:srgbClr val="002060"/>
          </a:solidFill>
        </a:ln>
      </dgm:spPr>
      <dgm:t>
        <a:bodyPr/>
        <a:lstStyle/>
        <a:p>
          <a:endParaRPr lang="en-IN"/>
        </a:p>
      </dgm:t>
    </dgm:pt>
    <dgm:pt modelId="{29886E93-F4DC-4FCF-B711-95E9D099C1FC}" type="sibTrans" cxnId="{72241B77-A090-45A1-A3A8-B95D142CF25C}">
      <dgm:prSet/>
      <dgm:spPr/>
      <dgm:t>
        <a:bodyPr/>
        <a:lstStyle/>
        <a:p>
          <a:endParaRPr lang="en-IN"/>
        </a:p>
      </dgm:t>
    </dgm:pt>
    <dgm:pt modelId="{3F999A49-DE88-45B6-8FEF-4ECDD4849D34}">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SAN Architecture</a:t>
          </a:r>
        </a:p>
      </dgm:t>
    </dgm:pt>
    <dgm:pt modelId="{CE28BAB5-4023-4810-B4C2-8B2285834DBC}" type="parTrans" cxnId="{4405AB98-B241-4E86-BE66-090E51590601}">
      <dgm:prSet/>
      <dgm:spPr>
        <a:ln w="165100">
          <a:solidFill>
            <a:srgbClr val="002060"/>
          </a:solidFill>
        </a:ln>
      </dgm:spPr>
      <dgm:t>
        <a:bodyPr/>
        <a:lstStyle/>
        <a:p>
          <a:endParaRPr lang="en-IN"/>
        </a:p>
      </dgm:t>
    </dgm:pt>
    <dgm:pt modelId="{415913E3-3ECF-4EE4-B2E3-7CB3775FEE43}" type="sibTrans" cxnId="{4405AB98-B241-4E86-BE66-090E51590601}">
      <dgm:prSet/>
      <dgm:spPr/>
      <dgm:t>
        <a:bodyPr/>
        <a:lstStyle/>
        <a:p>
          <a:endParaRPr lang="en-IN"/>
        </a:p>
      </dgm:t>
    </dgm:pt>
    <dgm:pt modelId="{BE6E4F1C-D531-496F-BCF5-EBCB769D8145}">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Server-farm Architecture</a:t>
          </a:r>
        </a:p>
      </dgm:t>
    </dgm:pt>
    <dgm:pt modelId="{7995A550-40C7-4DBF-9FA0-4370FC7E60B9}" type="parTrans" cxnId="{F51D66D2-52F0-4F36-86FE-C59A255CDE08}">
      <dgm:prSet/>
      <dgm:spPr>
        <a:ln w="165100">
          <a:solidFill>
            <a:srgbClr val="002060"/>
          </a:solidFill>
        </a:ln>
      </dgm:spPr>
      <dgm:t>
        <a:bodyPr/>
        <a:lstStyle/>
        <a:p>
          <a:endParaRPr lang="en-IN"/>
        </a:p>
      </dgm:t>
    </dgm:pt>
    <dgm:pt modelId="{111CA18F-7E14-4E81-A12F-DC85C87B2B75}" type="sibTrans" cxnId="{F51D66D2-52F0-4F36-86FE-C59A255CDE08}">
      <dgm:prSet/>
      <dgm:spPr/>
      <dgm:t>
        <a:bodyPr/>
        <a:lstStyle/>
        <a:p>
          <a:endParaRPr lang="en-IN"/>
        </a:p>
      </dgm:t>
    </dgm:pt>
    <dgm:pt modelId="{B7AE41DD-5D41-4263-8692-D9A481F3C893}">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Caching</a:t>
          </a:r>
        </a:p>
      </dgm:t>
    </dgm:pt>
    <dgm:pt modelId="{ADBAA3C4-D70A-4DB5-89E4-7C866154F300}" type="parTrans" cxnId="{214ADBFB-4AA6-44A4-AB31-B1D113ECD8CD}">
      <dgm:prSet/>
      <dgm:spPr>
        <a:ln w="165100">
          <a:solidFill>
            <a:srgbClr val="002060"/>
          </a:solidFill>
        </a:ln>
      </dgm:spPr>
      <dgm:t>
        <a:bodyPr/>
        <a:lstStyle/>
        <a:p>
          <a:endParaRPr lang="en-IN"/>
        </a:p>
      </dgm:t>
    </dgm:pt>
    <dgm:pt modelId="{7E1967D1-008A-49AE-A9B9-DEE7C594F938}" type="sibTrans" cxnId="{214ADBFB-4AA6-44A4-AB31-B1D113ECD8CD}">
      <dgm:prSet/>
      <dgm:spPr/>
      <dgm:t>
        <a:bodyPr/>
        <a:lstStyle/>
        <a:p>
          <a:endParaRPr lang="en-IN"/>
        </a:p>
      </dgm:t>
    </dgm:pt>
    <dgm:pt modelId="{17379DCB-78B1-4003-8C74-4C177F2E6C1D}">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Intrusion prevention</a:t>
          </a:r>
        </a:p>
      </dgm:t>
    </dgm:pt>
    <dgm:pt modelId="{7D5B0BB7-7E1D-40F6-85A4-F7FEC67DC56C}" type="parTrans" cxnId="{EE697CEA-3BB0-485A-9221-21059060F994}">
      <dgm:prSet/>
      <dgm:spPr>
        <a:ln w="165100">
          <a:solidFill>
            <a:srgbClr val="002060"/>
          </a:solidFill>
        </a:ln>
      </dgm:spPr>
      <dgm:t>
        <a:bodyPr/>
        <a:lstStyle/>
        <a:p>
          <a:endParaRPr lang="en-IN"/>
        </a:p>
      </dgm:t>
    </dgm:pt>
    <dgm:pt modelId="{E76751BE-2CF1-4714-9705-79800FE6F205}" type="sibTrans" cxnId="{EE697CEA-3BB0-485A-9221-21059060F994}">
      <dgm:prSet/>
      <dgm:spPr/>
      <dgm:t>
        <a:bodyPr/>
        <a:lstStyle/>
        <a:p>
          <a:endParaRPr lang="en-IN"/>
        </a:p>
      </dgm:t>
    </dgm:pt>
    <dgm:pt modelId="{0D07873F-5877-4391-BCC2-BC414DEA769C}">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Backup &amp; Archival</a:t>
          </a:r>
        </a:p>
      </dgm:t>
    </dgm:pt>
    <dgm:pt modelId="{793F545E-EEFE-4243-895A-B7B9A34E6BFA}" type="parTrans" cxnId="{E35CAED6-2383-423C-B8BD-FF3BB6BB526E}">
      <dgm:prSet/>
      <dgm:spPr>
        <a:ln w="165100">
          <a:solidFill>
            <a:srgbClr val="002060"/>
          </a:solidFill>
        </a:ln>
      </dgm:spPr>
      <dgm:t>
        <a:bodyPr/>
        <a:lstStyle/>
        <a:p>
          <a:endParaRPr lang="en-IN"/>
        </a:p>
      </dgm:t>
    </dgm:pt>
    <dgm:pt modelId="{393E3140-7E08-4749-9C84-C3573EA17245}" type="sibTrans" cxnId="{E35CAED6-2383-423C-B8BD-FF3BB6BB526E}">
      <dgm:prSet/>
      <dgm:spPr/>
      <dgm:t>
        <a:bodyPr/>
        <a:lstStyle/>
        <a:p>
          <a:endParaRPr lang="en-IN"/>
        </a:p>
      </dgm:t>
    </dgm:pt>
    <dgm:pt modelId="{DFE11FA9-1A91-478D-8749-AA4CD0E017AF}">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SAN Extension</a:t>
          </a:r>
        </a:p>
      </dgm:t>
    </dgm:pt>
    <dgm:pt modelId="{C55EAA5C-F701-407F-9EBF-2CCC3C848DF4}" type="parTrans" cxnId="{2A46D90B-259B-46F2-B260-A9902245048E}">
      <dgm:prSet/>
      <dgm:spPr>
        <a:ln w="165100">
          <a:solidFill>
            <a:srgbClr val="002060"/>
          </a:solidFill>
        </a:ln>
      </dgm:spPr>
      <dgm:t>
        <a:bodyPr/>
        <a:lstStyle/>
        <a:p>
          <a:endParaRPr lang="en-IN"/>
        </a:p>
      </dgm:t>
    </dgm:pt>
    <dgm:pt modelId="{AF5306F7-1948-415C-B843-27A0F9F1D699}" type="sibTrans" cxnId="{2A46D90B-259B-46F2-B260-A9902245048E}">
      <dgm:prSet/>
      <dgm:spPr/>
      <dgm:t>
        <a:bodyPr/>
        <a:lstStyle/>
        <a:p>
          <a:endParaRPr lang="en-IN"/>
        </a:p>
      </dgm:t>
    </dgm:pt>
    <dgm:pt modelId="{92C6902B-20C9-42ED-B2D5-1F0D554B3B0A}">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Business continuance</a:t>
          </a:r>
        </a:p>
      </dgm:t>
    </dgm:pt>
    <dgm:pt modelId="{2065163A-372D-4C2E-95B9-5CA3F0B5B83B}" type="parTrans" cxnId="{69EFAD9D-F3A8-40AE-9107-BFB619390FED}">
      <dgm:prSet/>
      <dgm:spPr/>
      <dgm:t>
        <a:bodyPr/>
        <a:lstStyle/>
        <a:p>
          <a:endParaRPr lang="en-IN"/>
        </a:p>
      </dgm:t>
    </dgm:pt>
    <dgm:pt modelId="{612374E1-0536-401F-B328-3DE694D52564}" type="sibTrans" cxnId="{69EFAD9D-F3A8-40AE-9107-BFB619390FED}">
      <dgm:prSet/>
      <dgm:spPr/>
      <dgm:t>
        <a:bodyPr/>
        <a:lstStyle/>
        <a:p>
          <a:endParaRPr lang="en-IN"/>
        </a:p>
      </dgm:t>
    </dgm:pt>
    <dgm:pt modelId="{04EAB9F8-EA6F-4421-AC73-C37065FCFEBD}">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Site Selection</a:t>
          </a:r>
        </a:p>
      </dgm:t>
    </dgm:pt>
    <dgm:pt modelId="{F8061D78-9887-4115-9DCE-8019D976E81F}" type="parTrans" cxnId="{3D2BBC8E-1406-444E-A70D-8C1CEBC15606}">
      <dgm:prSet/>
      <dgm:spPr>
        <a:ln w="165100">
          <a:solidFill>
            <a:srgbClr val="002060"/>
          </a:solidFill>
        </a:ln>
      </dgm:spPr>
      <dgm:t>
        <a:bodyPr/>
        <a:lstStyle/>
        <a:p>
          <a:endParaRPr lang="en-IN"/>
        </a:p>
      </dgm:t>
    </dgm:pt>
    <dgm:pt modelId="{3BE08607-2A47-4D7F-B818-61B4898C7D01}" type="sibTrans" cxnId="{3D2BBC8E-1406-444E-A70D-8C1CEBC15606}">
      <dgm:prSet/>
      <dgm:spPr/>
      <dgm:t>
        <a:bodyPr/>
        <a:lstStyle/>
        <a:p>
          <a:endParaRPr lang="en-IN"/>
        </a:p>
      </dgm:t>
    </dgm:pt>
    <dgm:pt modelId="{7D3F5284-5E6E-49EC-B0BD-83CFC5A8C436}">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Data Center </a:t>
          </a:r>
          <a:r>
            <a:rPr lang="en-IN" sz="1800" b="1" dirty="0" err="1">
              <a:solidFill>
                <a:srgbClr val="002060"/>
              </a:solidFill>
            </a:rPr>
            <a:t>interconnecti-vity</a:t>
          </a:r>
          <a:endParaRPr lang="en-IN" sz="1800" b="1" dirty="0">
            <a:solidFill>
              <a:srgbClr val="002060"/>
            </a:solidFill>
          </a:endParaRPr>
        </a:p>
      </dgm:t>
    </dgm:pt>
    <dgm:pt modelId="{196E299C-1522-4919-AB19-EF793354EFB3}" type="parTrans" cxnId="{4FD2FC7C-606A-45A1-8564-9A6C54712A5E}">
      <dgm:prSet/>
      <dgm:spPr>
        <a:ln w="165100">
          <a:solidFill>
            <a:srgbClr val="002060"/>
          </a:solidFill>
        </a:ln>
      </dgm:spPr>
      <dgm:t>
        <a:bodyPr/>
        <a:lstStyle/>
        <a:p>
          <a:endParaRPr lang="en-IN"/>
        </a:p>
      </dgm:t>
    </dgm:pt>
    <dgm:pt modelId="{D70E796E-F23A-4DA3-9663-DA30882905F7}" type="sibTrans" cxnId="{4FD2FC7C-606A-45A1-8564-9A6C54712A5E}">
      <dgm:prSet/>
      <dgm:spPr/>
      <dgm:t>
        <a:bodyPr/>
        <a:lstStyle/>
        <a:p>
          <a:endParaRPr lang="en-IN"/>
        </a:p>
      </dgm:t>
    </dgm:pt>
    <dgm:pt modelId="{2F5A7558-45FF-4B5E-AB21-0AE8D443C0B3}" type="pres">
      <dgm:prSet presAssocID="{5DC3C436-416A-4602-BF96-110AEB1D7B70}" presName="diagram" presStyleCnt="0">
        <dgm:presLayoutVars>
          <dgm:chPref val="1"/>
          <dgm:dir/>
          <dgm:animOne val="branch"/>
          <dgm:animLvl val="lvl"/>
          <dgm:resizeHandles/>
        </dgm:presLayoutVars>
      </dgm:prSet>
      <dgm:spPr/>
    </dgm:pt>
    <dgm:pt modelId="{845DA55B-302A-4E3C-ADE0-5220B1FE6F43}" type="pres">
      <dgm:prSet presAssocID="{DB644D23-0D30-4A9F-9472-B166327BFBF6}" presName="root" presStyleCnt="0"/>
      <dgm:spPr/>
    </dgm:pt>
    <dgm:pt modelId="{3BB41824-5208-48DB-9584-0D0231D2247E}" type="pres">
      <dgm:prSet presAssocID="{DB644D23-0D30-4A9F-9472-B166327BFBF6}" presName="rootComposite" presStyleCnt="0"/>
      <dgm:spPr/>
    </dgm:pt>
    <dgm:pt modelId="{155797D3-E795-4131-B2E2-49C651EE192E}" type="pres">
      <dgm:prSet presAssocID="{DB644D23-0D30-4A9F-9472-B166327BFBF6}" presName="rootText" presStyleLbl="node1" presStyleIdx="0" presStyleCnt="5"/>
      <dgm:spPr>
        <a:prstGeom prst="snip2DiagRect">
          <a:avLst/>
        </a:prstGeom>
      </dgm:spPr>
    </dgm:pt>
    <dgm:pt modelId="{3B9BFB54-E036-4A1B-81DD-9B7E46CC241A}" type="pres">
      <dgm:prSet presAssocID="{DB644D23-0D30-4A9F-9472-B166327BFBF6}" presName="rootConnector" presStyleLbl="node1" presStyleIdx="0" presStyleCnt="5"/>
      <dgm:spPr/>
    </dgm:pt>
    <dgm:pt modelId="{405B9C00-B2F9-46A5-805A-A81EABB12AEA}" type="pres">
      <dgm:prSet presAssocID="{DB644D23-0D30-4A9F-9472-B166327BFBF6}" presName="childShape" presStyleCnt="0"/>
      <dgm:spPr/>
    </dgm:pt>
    <dgm:pt modelId="{97D11CFA-11D4-4081-B9DD-C2BB60058F3B}" type="pres">
      <dgm:prSet presAssocID="{DEA789DD-22A5-497C-912A-ABE14317D5E6}" presName="Name13" presStyleLbl="parChTrans1D2" presStyleIdx="0" presStyleCnt="15"/>
      <dgm:spPr/>
    </dgm:pt>
    <dgm:pt modelId="{2B4FA1B6-4419-4A0D-A6AD-7117186478E6}" type="pres">
      <dgm:prSet presAssocID="{24F5C956-60C8-48A0-AB00-A8E888E0F19B}" presName="childText" presStyleLbl="bgAcc1" presStyleIdx="0" presStyleCnt="15">
        <dgm:presLayoutVars>
          <dgm:bulletEnabled val="1"/>
        </dgm:presLayoutVars>
      </dgm:prSet>
      <dgm:spPr/>
    </dgm:pt>
    <dgm:pt modelId="{05FE5D1B-0907-4F64-BC57-9A895C0A4794}" type="pres">
      <dgm:prSet presAssocID="{CFFDC8B6-AFB5-4F18-A5D5-94D1146A0131}" presName="Name13" presStyleLbl="parChTrans1D2" presStyleIdx="1" presStyleCnt="15"/>
      <dgm:spPr/>
    </dgm:pt>
    <dgm:pt modelId="{7AFE3ADC-ABF4-400C-8DAF-A4FA5BFDE512}" type="pres">
      <dgm:prSet presAssocID="{2F9F303E-F3BA-40E3-B9CF-46A444DCFD1E}" presName="childText" presStyleLbl="bgAcc1" presStyleIdx="1" presStyleCnt="15">
        <dgm:presLayoutVars>
          <dgm:bulletEnabled val="1"/>
        </dgm:presLayoutVars>
      </dgm:prSet>
      <dgm:spPr/>
    </dgm:pt>
    <dgm:pt modelId="{97EBF482-7AA9-4C10-951B-7B4CFCAD2ED4}" type="pres">
      <dgm:prSet presAssocID="{7995A550-40C7-4DBF-9FA0-4370FC7E60B9}" presName="Name13" presStyleLbl="parChTrans1D2" presStyleIdx="2" presStyleCnt="15"/>
      <dgm:spPr/>
    </dgm:pt>
    <dgm:pt modelId="{0C406E5E-FA61-407A-9A81-BB6D8250A6C2}" type="pres">
      <dgm:prSet presAssocID="{BE6E4F1C-D531-496F-BCF5-EBCB769D8145}" presName="childText" presStyleLbl="bgAcc1" presStyleIdx="2" presStyleCnt="15">
        <dgm:presLayoutVars>
          <dgm:bulletEnabled val="1"/>
        </dgm:presLayoutVars>
      </dgm:prSet>
      <dgm:spPr/>
    </dgm:pt>
    <dgm:pt modelId="{11DEE8CF-4C0B-4D25-A014-3F7C65718044}" type="pres">
      <dgm:prSet presAssocID="{A8E46D1B-2FC2-465D-AC1B-D2DB2172B981}" presName="root" presStyleCnt="0"/>
      <dgm:spPr/>
    </dgm:pt>
    <dgm:pt modelId="{1AC37211-2869-4A67-A243-6AC9A1414E37}" type="pres">
      <dgm:prSet presAssocID="{A8E46D1B-2FC2-465D-AC1B-D2DB2172B981}" presName="rootComposite" presStyleCnt="0"/>
      <dgm:spPr/>
    </dgm:pt>
    <dgm:pt modelId="{48120E51-66A8-48B2-8F44-9F8A3AE2BE88}" type="pres">
      <dgm:prSet presAssocID="{A8E46D1B-2FC2-465D-AC1B-D2DB2172B981}" presName="rootText" presStyleLbl="node1" presStyleIdx="1" presStyleCnt="5"/>
      <dgm:spPr>
        <a:prstGeom prst="round2DiagRect">
          <a:avLst/>
        </a:prstGeom>
      </dgm:spPr>
    </dgm:pt>
    <dgm:pt modelId="{5C77AF4A-B1B6-4F17-BD6A-8929AAED2E10}" type="pres">
      <dgm:prSet presAssocID="{A8E46D1B-2FC2-465D-AC1B-D2DB2172B981}" presName="rootConnector" presStyleLbl="node1" presStyleIdx="1" presStyleCnt="5"/>
      <dgm:spPr/>
    </dgm:pt>
    <dgm:pt modelId="{0468B112-4DF0-4CCD-B571-0E1F1B569161}" type="pres">
      <dgm:prSet presAssocID="{A8E46D1B-2FC2-465D-AC1B-D2DB2172B981}" presName="childShape" presStyleCnt="0"/>
      <dgm:spPr/>
    </dgm:pt>
    <dgm:pt modelId="{5CC2E233-A3D9-490B-943C-C939AB910E71}" type="pres">
      <dgm:prSet presAssocID="{5A9E345F-D59B-4680-9852-7576586E5B25}" presName="Name13" presStyleLbl="parChTrans1D2" presStyleIdx="3" presStyleCnt="15"/>
      <dgm:spPr/>
    </dgm:pt>
    <dgm:pt modelId="{3B8F9F5E-0EB2-4816-AFDC-F2F599C04316}" type="pres">
      <dgm:prSet presAssocID="{188C328D-14DF-46D8-9EF6-8725A747B56C}" presName="childText" presStyleLbl="bgAcc1" presStyleIdx="3" presStyleCnt="15">
        <dgm:presLayoutVars>
          <dgm:bulletEnabled val="1"/>
        </dgm:presLayoutVars>
      </dgm:prSet>
      <dgm:spPr/>
    </dgm:pt>
    <dgm:pt modelId="{5636A3AD-4918-44E4-82C2-89DE9090FE45}" type="pres">
      <dgm:prSet presAssocID="{07001204-3568-4227-8A49-D6F0E720FAEA}" presName="Name13" presStyleLbl="parChTrans1D2" presStyleIdx="4" presStyleCnt="15"/>
      <dgm:spPr/>
    </dgm:pt>
    <dgm:pt modelId="{E7955740-F6F4-49EB-BFC8-4D50EC0A3702}" type="pres">
      <dgm:prSet presAssocID="{2A3A5A78-FF02-47DC-87BE-BAD4BF2858D7}" presName="childText" presStyleLbl="bgAcc1" presStyleIdx="4" presStyleCnt="15">
        <dgm:presLayoutVars>
          <dgm:bulletEnabled val="1"/>
        </dgm:presLayoutVars>
      </dgm:prSet>
      <dgm:spPr/>
    </dgm:pt>
    <dgm:pt modelId="{D5A11430-E2F9-4A5C-8F8E-DED6530AF323}" type="pres">
      <dgm:prSet presAssocID="{ADBAA3C4-D70A-4DB5-89E4-7C866154F300}" presName="Name13" presStyleLbl="parChTrans1D2" presStyleIdx="5" presStyleCnt="15"/>
      <dgm:spPr/>
    </dgm:pt>
    <dgm:pt modelId="{245489C8-1CC2-45F7-89F6-1C969261C84E}" type="pres">
      <dgm:prSet presAssocID="{B7AE41DD-5D41-4263-8692-D9A481F3C893}" presName="childText" presStyleLbl="bgAcc1" presStyleIdx="5" presStyleCnt="15">
        <dgm:presLayoutVars>
          <dgm:bulletEnabled val="1"/>
        </dgm:presLayoutVars>
      </dgm:prSet>
      <dgm:spPr/>
    </dgm:pt>
    <dgm:pt modelId="{DAE7CABB-5BC4-408E-8242-10848215E158}" type="pres">
      <dgm:prSet presAssocID="{3C7CD3E5-AA3A-4268-89AF-B17BCA7C656D}" presName="root" presStyleCnt="0"/>
      <dgm:spPr/>
    </dgm:pt>
    <dgm:pt modelId="{68B5CCF5-388F-45EC-9499-0C15F1AB4DCD}" type="pres">
      <dgm:prSet presAssocID="{3C7CD3E5-AA3A-4268-89AF-B17BCA7C656D}" presName="rootComposite" presStyleCnt="0"/>
      <dgm:spPr/>
    </dgm:pt>
    <dgm:pt modelId="{33A4A554-644B-4BAC-BAC8-3553BE487C19}" type="pres">
      <dgm:prSet presAssocID="{3C7CD3E5-AA3A-4268-89AF-B17BCA7C656D}" presName="rootText" presStyleLbl="node1" presStyleIdx="2" presStyleCnt="5"/>
      <dgm:spPr>
        <a:prstGeom prst="snip2DiagRect">
          <a:avLst/>
        </a:prstGeom>
      </dgm:spPr>
    </dgm:pt>
    <dgm:pt modelId="{80D7A99E-2CCD-43A7-8CAD-69E81AFF729B}" type="pres">
      <dgm:prSet presAssocID="{3C7CD3E5-AA3A-4268-89AF-B17BCA7C656D}" presName="rootConnector" presStyleLbl="node1" presStyleIdx="2" presStyleCnt="5"/>
      <dgm:spPr/>
    </dgm:pt>
    <dgm:pt modelId="{6E0318E0-8170-424A-9AAD-37515B95F5E5}" type="pres">
      <dgm:prSet presAssocID="{3C7CD3E5-AA3A-4268-89AF-B17BCA7C656D}" presName="childShape" presStyleCnt="0"/>
      <dgm:spPr/>
    </dgm:pt>
    <dgm:pt modelId="{593BFBDC-BE60-4FEF-A497-5550B91D3A85}" type="pres">
      <dgm:prSet presAssocID="{ACF0CA86-36C0-407B-9CC5-EC13AD77CE53}" presName="Name13" presStyleLbl="parChTrans1D2" presStyleIdx="6" presStyleCnt="15"/>
      <dgm:spPr/>
    </dgm:pt>
    <dgm:pt modelId="{B069FEBA-FA09-44A4-BF57-1DA2525F8532}" type="pres">
      <dgm:prSet presAssocID="{C94B42CC-2B73-4DF6-859D-A4801E19896A}" presName="childText" presStyleLbl="bgAcc1" presStyleIdx="6" presStyleCnt="15">
        <dgm:presLayoutVars>
          <dgm:bulletEnabled val="1"/>
        </dgm:presLayoutVars>
      </dgm:prSet>
      <dgm:spPr/>
    </dgm:pt>
    <dgm:pt modelId="{C6BF2D21-FA61-4BA8-8D87-7861E7EEF771}" type="pres">
      <dgm:prSet presAssocID="{FA47B87F-7E7B-479C-923C-DA016E3C1D56}" presName="Name13" presStyleLbl="parChTrans1D2" presStyleIdx="7" presStyleCnt="15"/>
      <dgm:spPr/>
    </dgm:pt>
    <dgm:pt modelId="{E13C67D1-2849-431F-B9DF-9A87D21FC6FB}" type="pres">
      <dgm:prSet presAssocID="{18263C1F-2437-4A9D-9292-01A0A79AC699}" presName="childText" presStyleLbl="bgAcc1" presStyleIdx="7" presStyleCnt="15">
        <dgm:presLayoutVars>
          <dgm:bulletEnabled val="1"/>
        </dgm:presLayoutVars>
      </dgm:prSet>
      <dgm:spPr/>
    </dgm:pt>
    <dgm:pt modelId="{0DDD61C9-C9C5-4EBC-B7D2-38A26AFBA8DE}" type="pres">
      <dgm:prSet presAssocID="{7D5B0BB7-7E1D-40F6-85A4-F7FEC67DC56C}" presName="Name13" presStyleLbl="parChTrans1D2" presStyleIdx="8" presStyleCnt="15"/>
      <dgm:spPr/>
    </dgm:pt>
    <dgm:pt modelId="{0B9837A8-45CB-4C0E-A9BB-9E889518432F}" type="pres">
      <dgm:prSet presAssocID="{17379DCB-78B1-4003-8C74-4C177F2E6C1D}" presName="childText" presStyleLbl="bgAcc1" presStyleIdx="8" presStyleCnt="15">
        <dgm:presLayoutVars>
          <dgm:bulletEnabled val="1"/>
        </dgm:presLayoutVars>
      </dgm:prSet>
      <dgm:spPr/>
    </dgm:pt>
    <dgm:pt modelId="{0007B1DA-1714-4FFE-AB5B-2F721A6BBF29}" type="pres">
      <dgm:prSet presAssocID="{B5FE3AF8-5432-4159-AEBF-BA48A712B864}" presName="root" presStyleCnt="0"/>
      <dgm:spPr/>
    </dgm:pt>
    <dgm:pt modelId="{2F6572BE-F643-4816-981A-72DB75FCB04F}" type="pres">
      <dgm:prSet presAssocID="{B5FE3AF8-5432-4159-AEBF-BA48A712B864}" presName="rootComposite" presStyleCnt="0"/>
      <dgm:spPr/>
    </dgm:pt>
    <dgm:pt modelId="{35F7464C-9389-4F5D-A507-CEDD0804025A}" type="pres">
      <dgm:prSet presAssocID="{B5FE3AF8-5432-4159-AEBF-BA48A712B864}" presName="rootText" presStyleLbl="node1" presStyleIdx="3" presStyleCnt="5"/>
      <dgm:spPr>
        <a:prstGeom prst="round2DiagRect">
          <a:avLst/>
        </a:prstGeom>
      </dgm:spPr>
    </dgm:pt>
    <dgm:pt modelId="{85CFC06F-FC6E-49BA-93B6-B15A230DA4F7}" type="pres">
      <dgm:prSet presAssocID="{B5FE3AF8-5432-4159-AEBF-BA48A712B864}" presName="rootConnector" presStyleLbl="node1" presStyleIdx="3" presStyleCnt="5"/>
      <dgm:spPr/>
    </dgm:pt>
    <dgm:pt modelId="{DD92EEBF-3FC8-4882-9378-0CA695D5C1F6}" type="pres">
      <dgm:prSet presAssocID="{B5FE3AF8-5432-4159-AEBF-BA48A712B864}" presName="childShape" presStyleCnt="0"/>
      <dgm:spPr/>
    </dgm:pt>
    <dgm:pt modelId="{FC13A73C-56D8-4A03-B70C-F0D1B669FC32}" type="pres">
      <dgm:prSet presAssocID="{CE28BAB5-4023-4810-B4C2-8B2285834DBC}" presName="Name13" presStyleLbl="parChTrans1D2" presStyleIdx="9" presStyleCnt="15"/>
      <dgm:spPr/>
    </dgm:pt>
    <dgm:pt modelId="{BE77DC35-EE12-48A2-B2C5-BDBEBBFFF83B}" type="pres">
      <dgm:prSet presAssocID="{3F999A49-DE88-45B6-8FEF-4ECDD4849D34}" presName="childText" presStyleLbl="bgAcc1" presStyleIdx="9" presStyleCnt="15">
        <dgm:presLayoutVars>
          <dgm:bulletEnabled val="1"/>
        </dgm:presLayoutVars>
      </dgm:prSet>
      <dgm:spPr/>
    </dgm:pt>
    <dgm:pt modelId="{9A4D2C38-3A63-4568-ADD4-D21F657FCB56}" type="pres">
      <dgm:prSet presAssocID="{A2BFD50B-E822-478D-92C2-1397022E7A3A}" presName="Name13" presStyleLbl="parChTrans1D2" presStyleIdx="10" presStyleCnt="15"/>
      <dgm:spPr/>
    </dgm:pt>
    <dgm:pt modelId="{FC7DFB61-3D17-4D11-B2DD-6A89D904F854}" type="pres">
      <dgm:prSet presAssocID="{2A4035CA-45EC-43E7-97AE-26A70016D0E9}" presName="childText" presStyleLbl="bgAcc1" presStyleIdx="10" presStyleCnt="15">
        <dgm:presLayoutVars>
          <dgm:bulletEnabled val="1"/>
        </dgm:presLayoutVars>
      </dgm:prSet>
      <dgm:spPr/>
    </dgm:pt>
    <dgm:pt modelId="{145F5135-DFE3-48E4-BC84-678D9F9EC308}" type="pres">
      <dgm:prSet presAssocID="{793F545E-EEFE-4243-895A-B7B9A34E6BFA}" presName="Name13" presStyleLbl="parChTrans1D2" presStyleIdx="11" presStyleCnt="15"/>
      <dgm:spPr/>
    </dgm:pt>
    <dgm:pt modelId="{18487056-493D-41A2-BEF0-F6714B2F1C1E}" type="pres">
      <dgm:prSet presAssocID="{0D07873F-5877-4391-BCC2-BC414DEA769C}" presName="childText" presStyleLbl="bgAcc1" presStyleIdx="11" presStyleCnt="15">
        <dgm:presLayoutVars>
          <dgm:bulletEnabled val="1"/>
        </dgm:presLayoutVars>
      </dgm:prSet>
      <dgm:spPr/>
    </dgm:pt>
    <dgm:pt modelId="{915449F8-A6A4-4B07-BDEB-C3FAB1CC410B}" type="pres">
      <dgm:prSet presAssocID="{92C6902B-20C9-42ED-B2D5-1F0D554B3B0A}" presName="root" presStyleCnt="0"/>
      <dgm:spPr/>
    </dgm:pt>
    <dgm:pt modelId="{92A82D5A-C420-4D09-AB76-ECEE109E2553}" type="pres">
      <dgm:prSet presAssocID="{92C6902B-20C9-42ED-B2D5-1F0D554B3B0A}" presName="rootComposite" presStyleCnt="0"/>
      <dgm:spPr/>
    </dgm:pt>
    <dgm:pt modelId="{AE2D3535-53A3-41A0-92C8-E274B7CA192E}" type="pres">
      <dgm:prSet presAssocID="{92C6902B-20C9-42ED-B2D5-1F0D554B3B0A}" presName="rootText" presStyleLbl="node1" presStyleIdx="4" presStyleCnt="5"/>
      <dgm:spPr>
        <a:prstGeom prst="snip2DiagRect">
          <a:avLst/>
        </a:prstGeom>
      </dgm:spPr>
    </dgm:pt>
    <dgm:pt modelId="{E32AB873-6FCC-448A-95C1-68AD7B149F2C}" type="pres">
      <dgm:prSet presAssocID="{92C6902B-20C9-42ED-B2D5-1F0D554B3B0A}" presName="rootConnector" presStyleLbl="node1" presStyleIdx="4" presStyleCnt="5"/>
      <dgm:spPr/>
    </dgm:pt>
    <dgm:pt modelId="{C5BA8710-94E4-42A6-90E9-66F38B61E85D}" type="pres">
      <dgm:prSet presAssocID="{92C6902B-20C9-42ED-B2D5-1F0D554B3B0A}" presName="childShape" presStyleCnt="0"/>
      <dgm:spPr/>
    </dgm:pt>
    <dgm:pt modelId="{E3B46E7E-CC35-49E4-9BC5-854977C71B95}" type="pres">
      <dgm:prSet presAssocID="{C55EAA5C-F701-407F-9EBF-2CCC3C848DF4}" presName="Name13" presStyleLbl="parChTrans1D2" presStyleIdx="12" presStyleCnt="15"/>
      <dgm:spPr/>
    </dgm:pt>
    <dgm:pt modelId="{CDCE5565-4D3A-44F3-A48F-DBBAD9384474}" type="pres">
      <dgm:prSet presAssocID="{DFE11FA9-1A91-478D-8749-AA4CD0E017AF}" presName="childText" presStyleLbl="bgAcc1" presStyleIdx="12" presStyleCnt="15">
        <dgm:presLayoutVars>
          <dgm:bulletEnabled val="1"/>
        </dgm:presLayoutVars>
      </dgm:prSet>
      <dgm:spPr/>
    </dgm:pt>
    <dgm:pt modelId="{914B2F55-315F-4A87-A3A7-11EF5655F41A}" type="pres">
      <dgm:prSet presAssocID="{F8061D78-9887-4115-9DCE-8019D976E81F}" presName="Name13" presStyleLbl="parChTrans1D2" presStyleIdx="13" presStyleCnt="15"/>
      <dgm:spPr/>
    </dgm:pt>
    <dgm:pt modelId="{FE2235FA-0C94-487D-B3E6-52EC278E782B}" type="pres">
      <dgm:prSet presAssocID="{04EAB9F8-EA6F-4421-AC73-C37065FCFEBD}" presName="childText" presStyleLbl="bgAcc1" presStyleIdx="13" presStyleCnt="15">
        <dgm:presLayoutVars>
          <dgm:bulletEnabled val="1"/>
        </dgm:presLayoutVars>
      </dgm:prSet>
      <dgm:spPr/>
    </dgm:pt>
    <dgm:pt modelId="{AE2FBBF5-1ECF-40D3-AE53-9F97C49DA745}" type="pres">
      <dgm:prSet presAssocID="{196E299C-1522-4919-AB19-EF793354EFB3}" presName="Name13" presStyleLbl="parChTrans1D2" presStyleIdx="14" presStyleCnt="15"/>
      <dgm:spPr/>
    </dgm:pt>
    <dgm:pt modelId="{519258AD-3B87-447A-B7CA-769082D885B7}" type="pres">
      <dgm:prSet presAssocID="{7D3F5284-5E6E-49EC-B0BD-83CFC5A8C436}" presName="childText" presStyleLbl="bgAcc1" presStyleIdx="14" presStyleCnt="15">
        <dgm:presLayoutVars>
          <dgm:bulletEnabled val="1"/>
        </dgm:presLayoutVars>
      </dgm:prSet>
      <dgm:spPr/>
    </dgm:pt>
  </dgm:ptLst>
  <dgm:cxnLst>
    <dgm:cxn modelId="{ED6A5705-569A-4F9A-83DD-9065D5CA1443}" type="presOf" srcId="{188C328D-14DF-46D8-9EF6-8725A747B56C}" destId="{3B8F9F5E-0EB2-4816-AFDC-F2F599C04316}" srcOrd="0" destOrd="0" presId="urn:microsoft.com/office/officeart/2005/8/layout/hierarchy3"/>
    <dgm:cxn modelId="{2A46D90B-259B-46F2-B260-A9902245048E}" srcId="{92C6902B-20C9-42ED-B2D5-1F0D554B3B0A}" destId="{DFE11FA9-1A91-478D-8749-AA4CD0E017AF}" srcOrd="0" destOrd="0" parTransId="{C55EAA5C-F701-407F-9EBF-2CCC3C848DF4}" sibTransId="{AF5306F7-1948-415C-B843-27A0F9F1D699}"/>
    <dgm:cxn modelId="{C194B614-CA3A-46EB-A272-FB9F80129862}" type="presOf" srcId="{92C6902B-20C9-42ED-B2D5-1F0D554B3B0A}" destId="{E32AB873-6FCC-448A-95C1-68AD7B149F2C}" srcOrd="1" destOrd="0" presId="urn:microsoft.com/office/officeart/2005/8/layout/hierarchy3"/>
    <dgm:cxn modelId="{C5652316-3BFC-4B1C-9B83-0B2FDEBFEF3B}" type="presOf" srcId="{7995A550-40C7-4DBF-9FA0-4370FC7E60B9}" destId="{97EBF482-7AA9-4C10-951B-7B4CFCAD2ED4}" srcOrd="0" destOrd="0" presId="urn:microsoft.com/office/officeart/2005/8/layout/hierarchy3"/>
    <dgm:cxn modelId="{7CA93C16-716E-4EF6-B089-F7EFBF760790}" srcId="{3C7CD3E5-AA3A-4268-89AF-B17BCA7C656D}" destId="{18263C1F-2437-4A9D-9292-01A0A79AC699}" srcOrd="1" destOrd="0" parTransId="{FA47B87F-7E7B-479C-923C-DA016E3C1D56}" sibTransId="{6BFB8576-8C9E-40CF-B30D-DDEC4E242602}"/>
    <dgm:cxn modelId="{F54E011A-AD2A-43CB-9002-11134B94A104}" type="presOf" srcId="{B5FE3AF8-5432-4159-AEBF-BA48A712B864}" destId="{85CFC06F-FC6E-49BA-93B6-B15A230DA4F7}" srcOrd="1" destOrd="0" presId="urn:microsoft.com/office/officeart/2005/8/layout/hierarchy3"/>
    <dgm:cxn modelId="{42474C1B-8B5E-4EAF-930A-947F7F11ACEA}" type="presOf" srcId="{18263C1F-2437-4A9D-9292-01A0A79AC699}" destId="{E13C67D1-2849-431F-B9DF-9A87D21FC6FB}" srcOrd="0" destOrd="0" presId="urn:microsoft.com/office/officeart/2005/8/layout/hierarchy3"/>
    <dgm:cxn modelId="{AC195C1F-A3F3-401D-ACC0-C951959A6D0D}" type="presOf" srcId="{A2BFD50B-E822-478D-92C2-1397022E7A3A}" destId="{9A4D2C38-3A63-4568-ADD4-D21F657FCB56}" srcOrd="0" destOrd="0" presId="urn:microsoft.com/office/officeart/2005/8/layout/hierarchy3"/>
    <dgm:cxn modelId="{4CE65720-071E-43B1-A8D5-4BB05A5C464C}" type="presOf" srcId="{196E299C-1522-4919-AB19-EF793354EFB3}" destId="{AE2FBBF5-1ECF-40D3-AE53-9F97C49DA745}" srcOrd="0" destOrd="0" presId="urn:microsoft.com/office/officeart/2005/8/layout/hierarchy3"/>
    <dgm:cxn modelId="{341FE120-E556-4DDD-959A-A3238A4A22FE}" srcId="{DB644D23-0D30-4A9F-9472-B166327BFBF6}" destId="{24F5C956-60C8-48A0-AB00-A8E888E0F19B}" srcOrd="0" destOrd="0" parTransId="{DEA789DD-22A5-497C-912A-ABE14317D5E6}" sibTransId="{455AE01B-97A6-4C4D-BF35-9AE253C035F1}"/>
    <dgm:cxn modelId="{2EC30E21-3252-4E08-A5B0-2DE425C3EDE7}" type="presOf" srcId="{BE6E4F1C-D531-496F-BCF5-EBCB769D8145}" destId="{0C406E5E-FA61-407A-9A81-BB6D8250A6C2}" srcOrd="0" destOrd="0" presId="urn:microsoft.com/office/officeart/2005/8/layout/hierarchy3"/>
    <dgm:cxn modelId="{79E4A52B-B63D-4B27-A8A5-75C7615BB53C}" type="presOf" srcId="{A8E46D1B-2FC2-465D-AC1B-D2DB2172B981}" destId="{48120E51-66A8-48B2-8F44-9F8A3AE2BE88}" srcOrd="0" destOrd="0" presId="urn:microsoft.com/office/officeart/2005/8/layout/hierarchy3"/>
    <dgm:cxn modelId="{712AB42E-2C41-49D3-A4B6-069BB2C9FBF3}" type="presOf" srcId="{A8E46D1B-2FC2-465D-AC1B-D2DB2172B981}" destId="{5C77AF4A-B1B6-4F17-BD6A-8929AAED2E10}" srcOrd="1" destOrd="0" presId="urn:microsoft.com/office/officeart/2005/8/layout/hierarchy3"/>
    <dgm:cxn modelId="{18B38E33-BD0B-4CD9-AAF3-4C8D277CCF82}" type="presOf" srcId="{0D07873F-5877-4391-BCC2-BC414DEA769C}" destId="{18487056-493D-41A2-BEF0-F6714B2F1C1E}" srcOrd="0" destOrd="0" presId="urn:microsoft.com/office/officeart/2005/8/layout/hierarchy3"/>
    <dgm:cxn modelId="{FCF4A15C-EF5A-487F-BD68-E4C22D05CAD5}" srcId="{B5FE3AF8-5432-4159-AEBF-BA48A712B864}" destId="{2A4035CA-45EC-43E7-97AE-26A70016D0E9}" srcOrd="1" destOrd="0" parTransId="{A2BFD50B-E822-478D-92C2-1397022E7A3A}" sibTransId="{CEBD46DE-8D9E-4650-97A0-8701541D4124}"/>
    <dgm:cxn modelId="{7BAADB5E-60B6-4A53-9F3E-4A4A5F7A18C9}" type="presOf" srcId="{ADBAA3C4-D70A-4DB5-89E4-7C866154F300}" destId="{D5A11430-E2F9-4A5C-8F8E-DED6530AF323}" srcOrd="0" destOrd="0" presId="urn:microsoft.com/office/officeart/2005/8/layout/hierarchy3"/>
    <dgm:cxn modelId="{6274CF60-5079-4012-9EF3-D41C66C2E962}" srcId="{5DC3C436-416A-4602-BF96-110AEB1D7B70}" destId="{DB644D23-0D30-4A9F-9472-B166327BFBF6}" srcOrd="0" destOrd="0" parTransId="{CECC982D-E7ED-473A-9FB5-8A6CCE06C506}" sibTransId="{E58B88F0-1E3D-4DAA-A0F1-5687CC827C83}"/>
    <dgm:cxn modelId="{8214EB60-E62A-43DF-83A3-1F3D82B2C6D2}" srcId="{5DC3C436-416A-4602-BF96-110AEB1D7B70}" destId="{B5FE3AF8-5432-4159-AEBF-BA48A712B864}" srcOrd="3" destOrd="0" parTransId="{63C5AB26-C1D8-4C4E-B50A-7635F0FE12CD}" sibTransId="{6792CCBD-0B28-4DCD-9B5E-3E744D7BAFBB}"/>
    <dgm:cxn modelId="{FA86FE61-A4FE-43B5-823E-579E5C9BFB60}" type="presOf" srcId="{FA47B87F-7E7B-479C-923C-DA016E3C1D56}" destId="{C6BF2D21-FA61-4BA8-8D87-7861E7EEF771}" srcOrd="0" destOrd="0" presId="urn:microsoft.com/office/officeart/2005/8/layout/hierarchy3"/>
    <dgm:cxn modelId="{626A2B42-39A8-4A7E-B2E7-C8EE4AF15E69}" type="presOf" srcId="{07001204-3568-4227-8A49-D6F0E720FAEA}" destId="{5636A3AD-4918-44E4-82C2-89DE9090FE45}" srcOrd="0" destOrd="0" presId="urn:microsoft.com/office/officeart/2005/8/layout/hierarchy3"/>
    <dgm:cxn modelId="{856EE765-48EB-4093-B595-B6C96F424362}" srcId="{A8E46D1B-2FC2-465D-AC1B-D2DB2172B981}" destId="{188C328D-14DF-46D8-9EF6-8725A747B56C}" srcOrd="0" destOrd="0" parTransId="{5A9E345F-D59B-4680-9852-7576586E5B25}" sibTransId="{28BB8936-E578-4EBA-9871-69D8C6DAB33C}"/>
    <dgm:cxn modelId="{04CDCF46-483A-443C-9A42-4B262A202C66}" type="presOf" srcId="{92C6902B-20C9-42ED-B2D5-1F0D554B3B0A}" destId="{AE2D3535-53A3-41A0-92C8-E274B7CA192E}" srcOrd="0" destOrd="0" presId="urn:microsoft.com/office/officeart/2005/8/layout/hierarchy3"/>
    <dgm:cxn modelId="{2F6B9767-ED4B-4B4A-9F34-3796FB679E19}" type="presOf" srcId="{5DC3C436-416A-4602-BF96-110AEB1D7B70}" destId="{2F5A7558-45FF-4B5E-AB21-0AE8D443C0B3}" srcOrd="0" destOrd="0" presId="urn:microsoft.com/office/officeart/2005/8/layout/hierarchy3"/>
    <dgm:cxn modelId="{583A6B68-FD89-4020-9DB1-9503E7A07337}" type="presOf" srcId="{C94B42CC-2B73-4DF6-859D-A4801E19896A}" destId="{B069FEBA-FA09-44A4-BF57-1DA2525F8532}" srcOrd="0" destOrd="0" presId="urn:microsoft.com/office/officeart/2005/8/layout/hierarchy3"/>
    <dgm:cxn modelId="{51AEDC68-5B18-4EF4-8B3C-B324BBAA7090}" type="presOf" srcId="{24F5C956-60C8-48A0-AB00-A8E888E0F19B}" destId="{2B4FA1B6-4419-4A0D-A6AD-7117186478E6}" srcOrd="0" destOrd="0" presId="urn:microsoft.com/office/officeart/2005/8/layout/hierarchy3"/>
    <dgm:cxn modelId="{5E418569-A344-406C-BDB7-00F3C9029AC6}" type="presOf" srcId="{CFFDC8B6-AFB5-4F18-A5D5-94D1146A0131}" destId="{05FE5D1B-0907-4F64-BC57-9A895C0A4794}" srcOrd="0" destOrd="0" presId="urn:microsoft.com/office/officeart/2005/8/layout/hierarchy3"/>
    <dgm:cxn modelId="{F4F00F56-5CE7-465D-A4EE-F3C9407204C5}" type="presOf" srcId="{793F545E-EEFE-4243-895A-B7B9A34E6BFA}" destId="{145F5135-DFE3-48E4-BC84-678D9F9EC308}" srcOrd="0" destOrd="0" presId="urn:microsoft.com/office/officeart/2005/8/layout/hierarchy3"/>
    <dgm:cxn modelId="{91193276-C757-43CE-A792-EC9C5D6724CA}" srcId="{DB644D23-0D30-4A9F-9472-B166327BFBF6}" destId="{2F9F303E-F3BA-40E3-B9CF-46A444DCFD1E}" srcOrd="1" destOrd="0" parTransId="{CFFDC8B6-AFB5-4F18-A5D5-94D1146A0131}" sibTransId="{8EE95B75-A320-4EE8-8F60-B78207776474}"/>
    <dgm:cxn modelId="{72241B77-A090-45A1-A3A8-B95D142CF25C}" srcId="{3C7CD3E5-AA3A-4268-89AF-B17BCA7C656D}" destId="{C94B42CC-2B73-4DF6-859D-A4801E19896A}" srcOrd="0" destOrd="0" parTransId="{ACF0CA86-36C0-407B-9CC5-EC13AD77CE53}" sibTransId="{29886E93-F4DC-4FCF-B711-95E9D099C1FC}"/>
    <dgm:cxn modelId="{4FD2FC7C-606A-45A1-8564-9A6C54712A5E}" srcId="{92C6902B-20C9-42ED-B2D5-1F0D554B3B0A}" destId="{7D3F5284-5E6E-49EC-B0BD-83CFC5A8C436}" srcOrd="2" destOrd="0" parTransId="{196E299C-1522-4919-AB19-EF793354EFB3}" sibTransId="{D70E796E-F23A-4DA3-9663-DA30882905F7}"/>
    <dgm:cxn modelId="{7CB32C7E-B4E9-4921-BEBB-CA05A01D934F}" type="presOf" srcId="{ACF0CA86-36C0-407B-9CC5-EC13AD77CE53}" destId="{593BFBDC-BE60-4FEF-A497-5550B91D3A85}" srcOrd="0" destOrd="0" presId="urn:microsoft.com/office/officeart/2005/8/layout/hierarchy3"/>
    <dgm:cxn modelId="{942A587E-21D4-4734-97C1-E2AD5E4D6832}" type="presOf" srcId="{5A9E345F-D59B-4680-9852-7576586E5B25}" destId="{5CC2E233-A3D9-490B-943C-C939AB910E71}" srcOrd="0" destOrd="0" presId="urn:microsoft.com/office/officeart/2005/8/layout/hierarchy3"/>
    <dgm:cxn modelId="{E4EE9B86-9524-4936-96BA-8D9E1F2F420F}" type="presOf" srcId="{DB644D23-0D30-4A9F-9472-B166327BFBF6}" destId="{3B9BFB54-E036-4A1B-81DD-9B7E46CC241A}" srcOrd="1" destOrd="0" presId="urn:microsoft.com/office/officeart/2005/8/layout/hierarchy3"/>
    <dgm:cxn modelId="{D833B786-C7F6-4B7D-8809-8B213358FE0A}" type="presOf" srcId="{F8061D78-9887-4115-9DCE-8019D976E81F}" destId="{914B2F55-315F-4A87-A3A7-11EF5655F41A}" srcOrd="0" destOrd="0" presId="urn:microsoft.com/office/officeart/2005/8/layout/hierarchy3"/>
    <dgm:cxn modelId="{3D2BBC8E-1406-444E-A70D-8C1CEBC15606}" srcId="{92C6902B-20C9-42ED-B2D5-1F0D554B3B0A}" destId="{04EAB9F8-EA6F-4421-AC73-C37065FCFEBD}" srcOrd="1" destOrd="0" parTransId="{F8061D78-9887-4115-9DCE-8019D976E81F}" sibTransId="{3BE08607-2A47-4D7F-B818-61B4898C7D01}"/>
    <dgm:cxn modelId="{9B0F1892-8FA2-49C6-817A-5EA05B9D7C7E}" type="presOf" srcId="{DB644D23-0D30-4A9F-9472-B166327BFBF6}" destId="{155797D3-E795-4131-B2E2-49C651EE192E}" srcOrd="0" destOrd="0" presId="urn:microsoft.com/office/officeart/2005/8/layout/hierarchy3"/>
    <dgm:cxn modelId="{4405AB98-B241-4E86-BE66-090E51590601}" srcId="{B5FE3AF8-5432-4159-AEBF-BA48A712B864}" destId="{3F999A49-DE88-45B6-8FEF-4ECDD4849D34}" srcOrd="0" destOrd="0" parTransId="{CE28BAB5-4023-4810-B4C2-8B2285834DBC}" sibTransId="{415913E3-3ECF-4EE4-B2E3-7CB3775FEE43}"/>
    <dgm:cxn modelId="{69EFAD9D-F3A8-40AE-9107-BFB619390FED}" srcId="{5DC3C436-416A-4602-BF96-110AEB1D7B70}" destId="{92C6902B-20C9-42ED-B2D5-1F0D554B3B0A}" srcOrd="4" destOrd="0" parTransId="{2065163A-372D-4C2E-95B9-5CA3F0B5B83B}" sibTransId="{612374E1-0536-401F-B328-3DE694D52564}"/>
    <dgm:cxn modelId="{ACE1F79E-89F5-4485-B935-9EA2AC6BB8FE}" type="presOf" srcId="{B7AE41DD-5D41-4263-8692-D9A481F3C893}" destId="{245489C8-1CC2-45F7-89F6-1C969261C84E}" srcOrd="0" destOrd="0" presId="urn:microsoft.com/office/officeart/2005/8/layout/hierarchy3"/>
    <dgm:cxn modelId="{7623C4AA-0E91-4D1F-B6A4-632A4EF9303C}" type="presOf" srcId="{04EAB9F8-EA6F-4421-AC73-C37065FCFEBD}" destId="{FE2235FA-0C94-487D-B3E6-52EC278E782B}" srcOrd="0" destOrd="0" presId="urn:microsoft.com/office/officeart/2005/8/layout/hierarchy3"/>
    <dgm:cxn modelId="{2B8AAEB0-9AF3-44B5-B131-752599E14393}" type="presOf" srcId="{7D3F5284-5E6E-49EC-B0BD-83CFC5A8C436}" destId="{519258AD-3B87-447A-B7CA-769082D885B7}" srcOrd="0" destOrd="0" presId="urn:microsoft.com/office/officeart/2005/8/layout/hierarchy3"/>
    <dgm:cxn modelId="{78C0D8B0-D665-41AF-8C11-A86FB01D80DF}" type="presOf" srcId="{3C7CD3E5-AA3A-4268-89AF-B17BCA7C656D}" destId="{33A4A554-644B-4BAC-BAC8-3553BE487C19}" srcOrd="0" destOrd="0" presId="urn:microsoft.com/office/officeart/2005/8/layout/hierarchy3"/>
    <dgm:cxn modelId="{A6F556B2-3742-41F9-A7E6-AF463DD4E19C}" type="presOf" srcId="{2A4035CA-45EC-43E7-97AE-26A70016D0E9}" destId="{FC7DFB61-3D17-4D11-B2DD-6A89D904F854}" srcOrd="0" destOrd="0" presId="urn:microsoft.com/office/officeart/2005/8/layout/hierarchy3"/>
    <dgm:cxn modelId="{D812ECB6-720C-414D-BAE2-C55EBF13899E}" type="presOf" srcId="{DEA789DD-22A5-497C-912A-ABE14317D5E6}" destId="{97D11CFA-11D4-4081-B9DD-C2BB60058F3B}" srcOrd="0" destOrd="0" presId="urn:microsoft.com/office/officeart/2005/8/layout/hierarchy3"/>
    <dgm:cxn modelId="{6BBC2DBE-102A-4BDB-A66C-341D9B6AF33A}" srcId="{5DC3C436-416A-4602-BF96-110AEB1D7B70}" destId="{A8E46D1B-2FC2-465D-AC1B-D2DB2172B981}" srcOrd="1" destOrd="0" parTransId="{97F6A882-6876-4B75-84A3-65FCCBE6C335}" sibTransId="{8CB40E60-2001-4C39-827F-38AD1E411D23}"/>
    <dgm:cxn modelId="{1B5972BE-7512-4155-85A4-C80EBC3F5317}" type="presOf" srcId="{2F9F303E-F3BA-40E3-B9CF-46A444DCFD1E}" destId="{7AFE3ADC-ABF4-400C-8DAF-A4FA5BFDE512}" srcOrd="0" destOrd="0" presId="urn:microsoft.com/office/officeart/2005/8/layout/hierarchy3"/>
    <dgm:cxn modelId="{B94A7CC8-E57F-4497-B663-3A40F0B84D94}" type="presOf" srcId="{C55EAA5C-F701-407F-9EBF-2CCC3C848DF4}" destId="{E3B46E7E-CC35-49E4-9BC5-854977C71B95}" srcOrd="0" destOrd="0" presId="urn:microsoft.com/office/officeart/2005/8/layout/hierarchy3"/>
    <dgm:cxn modelId="{3E37B7D0-9065-430F-B191-7D13E9394080}" type="presOf" srcId="{17379DCB-78B1-4003-8C74-4C177F2E6C1D}" destId="{0B9837A8-45CB-4C0E-A9BB-9E889518432F}" srcOrd="0" destOrd="0" presId="urn:microsoft.com/office/officeart/2005/8/layout/hierarchy3"/>
    <dgm:cxn modelId="{F51D66D2-52F0-4F36-86FE-C59A255CDE08}" srcId="{DB644D23-0D30-4A9F-9472-B166327BFBF6}" destId="{BE6E4F1C-D531-496F-BCF5-EBCB769D8145}" srcOrd="2" destOrd="0" parTransId="{7995A550-40C7-4DBF-9FA0-4370FC7E60B9}" sibTransId="{111CA18F-7E14-4E81-A12F-DC85C87B2B75}"/>
    <dgm:cxn modelId="{9914D6D4-2713-4C08-A66D-8B889E249BB9}" type="presOf" srcId="{DFE11FA9-1A91-478D-8749-AA4CD0E017AF}" destId="{CDCE5565-4D3A-44F3-A48F-DBBAD9384474}" srcOrd="0" destOrd="0" presId="urn:microsoft.com/office/officeart/2005/8/layout/hierarchy3"/>
    <dgm:cxn modelId="{F3953FD6-D8FB-46ED-8A98-FC5318A6405B}" type="presOf" srcId="{3C7CD3E5-AA3A-4268-89AF-B17BCA7C656D}" destId="{80D7A99E-2CCD-43A7-8CAD-69E81AFF729B}" srcOrd="1" destOrd="0" presId="urn:microsoft.com/office/officeart/2005/8/layout/hierarchy3"/>
    <dgm:cxn modelId="{E35CAED6-2383-423C-B8BD-FF3BB6BB526E}" srcId="{B5FE3AF8-5432-4159-AEBF-BA48A712B864}" destId="{0D07873F-5877-4391-BCC2-BC414DEA769C}" srcOrd="2" destOrd="0" parTransId="{793F545E-EEFE-4243-895A-B7B9A34E6BFA}" sibTransId="{393E3140-7E08-4749-9C84-C3573EA17245}"/>
    <dgm:cxn modelId="{EA63D2D6-1BBF-4475-A9A5-5FFEACEE49E9}" type="presOf" srcId="{2A3A5A78-FF02-47DC-87BE-BAD4BF2858D7}" destId="{E7955740-F6F4-49EB-BFC8-4D50EC0A3702}" srcOrd="0" destOrd="0" presId="urn:microsoft.com/office/officeart/2005/8/layout/hierarchy3"/>
    <dgm:cxn modelId="{646CD7D7-E832-4EC3-AC96-673990CB43F1}" type="presOf" srcId="{3F999A49-DE88-45B6-8FEF-4ECDD4849D34}" destId="{BE77DC35-EE12-48A2-B2C5-BDBEBBFFF83B}" srcOrd="0" destOrd="0" presId="urn:microsoft.com/office/officeart/2005/8/layout/hierarchy3"/>
    <dgm:cxn modelId="{A71F70D8-CC17-47CE-BEB1-E7D94FE1790C}" type="presOf" srcId="{B5FE3AF8-5432-4159-AEBF-BA48A712B864}" destId="{35F7464C-9389-4F5D-A507-CEDD0804025A}" srcOrd="0" destOrd="0" presId="urn:microsoft.com/office/officeart/2005/8/layout/hierarchy3"/>
    <dgm:cxn modelId="{03068CE0-A2C4-4D54-91E1-D1C8B3F11D7E}" type="presOf" srcId="{7D5B0BB7-7E1D-40F6-85A4-F7FEC67DC56C}" destId="{0DDD61C9-C9C5-4EBC-B7D2-38A26AFBA8DE}" srcOrd="0" destOrd="0" presId="urn:microsoft.com/office/officeart/2005/8/layout/hierarchy3"/>
    <dgm:cxn modelId="{8F8A17E8-8E18-4D32-92C3-45FE63DF3209}" type="presOf" srcId="{CE28BAB5-4023-4810-B4C2-8B2285834DBC}" destId="{FC13A73C-56D8-4A03-B70C-F0D1B669FC32}" srcOrd="0" destOrd="0" presId="urn:microsoft.com/office/officeart/2005/8/layout/hierarchy3"/>
    <dgm:cxn modelId="{EE697CEA-3BB0-485A-9221-21059060F994}" srcId="{3C7CD3E5-AA3A-4268-89AF-B17BCA7C656D}" destId="{17379DCB-78B1-4003-8C74-4C177F2E6C1D}" srcOrd="2" destOrd="0" parTransId="{7D5B0BB7-7E1D-40F6-85A4-F7FEC67DC56C}" sibTransId="{E76751BE-2CF1-4714-9705-79800FE6F205}"/>
    <dgm:cxn modelId="{B324CCED-3A90-462A-B91A-1155246DD643}" srcId="{A8E46D1B-2FC2-465D-AC1B-D2DB2172B981}" destId="{2A3A5A78-FF02-47DC-87BE-BAD4BF2858D7}" srcOrd="1" destOrd="0" parTransId="{07001204-3568-4227-8A49-D6F0E720FAEA}" sibTransId="{CFD48972-1D30-486B-BEA8-E79503F63706}"/>
    <dgm:cxn modelId="{E66136EF-B552-4A38-991B-F2F44BE63E40}" srcId="{5DC3C436-416A-4602-BF96-110AEB1D7B70}" destId="{3C7CD3E5-AA3A-4268-89AF-B17BCA7C656D}" srcOrd="2" destOrd="0" parTransId="{B1467FF2-4340-4338-8EC9-3E23E72AAFAD}" sibTransId="{88F790C8-0B6E-4DBE-82C2-D335BC769460}"/>
    <dgm:cxn modelId="{214ADBFB-4AA6-44A4-AB31-B1D113ECD8CD}" srcId="{A8E46D1B-2FC2-465D-AC1B-D2DB2172B981}" destId="{B7AE41DD-5D41-4263-8692-D9A481F3C893}" srcOrd="2" destOrd="0" parTransId="{ADBAA3C4-D70A-4DB5-89E4-7C866154F300}" sibTransId="{7E1967D1-008A-49AE-A9B9-DEE7C594F938}"/>
    <dgm:cxn modelId="{1CF4E52E-BDFD-4752-8793-7163FB893AC8}" type="presParOf" srcId="{2F5A7558-45FF-4B5E-AB21-0AE8D443C0B3}" destId="{845DA55B-302A-4E3C-ADE0-5220B1FE6F43}" srcOrd="0" destOrd="0" presId="urn:microsoft.com/office/officeart/2005/8/layout/hierarchy3"/>
    <dgm:cxn modelId="{4156D00C-5633-45F3-A630-8324F6B7B64E}" type="presParOf" srcId="{845DA55B-302A-4E3C-ADE0-5220B1FE6F43}" destId="{3BB41824-5208-48DB-9584-0D0231D2247E}" srcOrd="0" destOrd="0" presId="urn:microsoft.com/office/officeart/2005/8/layout/hierarchy3"/>
    <dgm:cxn modelId="{E7976C8A-6757-4163-90E3-52147CBF8947}" type="presParOf" srcId="{3BB41824-5208-48DB-9584-0D0231D2247E}" destId="{155797D3-E795-4131-B2E2-49C651EE192E}" srcOrd="0" destOrd="0" presId="urn:microsoft.com/office/officeart/2005/8/layout/hierarchy3"/>
    <dgm:cxn modelId="{AC371534-15AE-4D3A-9D7F-DE9990203D99}" type="presParOf" srcId="{3BB41824-5208-48DB-9584-0D0231D2247E}" destId="{3B9BFB54-E036-4A1B-81DD-9B7E46CC241A}" srcOrd="1" destOrd="0" presId="urn:microsoft.com/office/officeart/2005/8/layout/hierarchy3"/>
    <dgm:cxn modelId="{3C7C3A6E-F049-49D2-AF30-7A67421A3302}" type="presParOf" srcId="{845DA55B-302A-4E3C-ADE0-5220B1FE6F43}" destId="{405B9C00-B2F9-46A5-805A-A81EABB12AEA}" srcOrd="1" destOrd="0" presId="urn:microsoft.com/office/officeart/2005/8/layout/hierarchy3"/>
    <dgm:cxn modelId="{24251D8F-75AF-4193-B559-89B43C9353B3}" type="presParOf" srcId="{405B9C00-B2F9-46A5-805A-A81EABB12AEA}" destId="{97D11CFA-11D4-4081-B9DD-C2BB60058F3B}" srcOrd="0" destOrd="0" presId="urn:microsoft.com/office/officeart/2005/8/layout/hierarchy3"/>
    <dgm:cxn modelId="{32165FFD-5E3B-4054-AD5C-3E9BB592AFD7}" type="presParOf" srcId="{405B9C00-B2F9-46A5-805A-A81EABB12AEA}" destId="{2B4FA1B6-4419-4A0D-A6AD-7117186478E6}" srcOrd="1" destOrd="0" presId="urn:microsoft.com/office/officeart/2005/8/layout/hierarchy3"/>
    <dgm:cxn modelId="{11CD330B-77F3-4465-8975-A0518806AD37}" type="presParOf" srcId="{405B9C00-B2F9-46A5-805A-A81EABB12AEA}" destId="{05FE5D1B-0907-4F64-BC57-9A895C0A4794}" srcOrd="2" destOrd="0" presId="urn:microsoft.com/office/officeart/2005/8/layout/hierarchy3"/>
    <dgm:cxn modelId="{14561F69-CC94-4C84-9A9E-49E9F4FF13B3}" type="presParOf" srcId="{405B9C00-B2F9-46A5-805A-A81EABB12AEA}" destId="{7AFE3ADC-ABF4-400C-8DAF-A4FA5BFDE512}" srcOrd="3" destOrd="0" presId="urn:microsoft.com/office/officeart/2005/8/layout/hierarchy3"/>
    <dgm:cxn modelId="{9608B22F-6355-4095-A3F4-CF928BD4D42F}" type="presParOf" srcId="{405B9C00-B2F9-46A5-805A-A81EABB12AEA}" destId="{97EBF482-7AA9-4C10-951B-7B4CFCAD2ED4}" srcOrd="4" destOrd="0" presId="urn:microsoft.com/office/officeart/2005/8/layout/hierarchy3"/>
    <dgm:cxn modelId="{69698C83-129E-4657-8175-6F4B1EE6FC80}" type="presParOf" srcId="{405B9C00-B2F9-46A5-805A-A81EABB12AEA}" destId="{0C406E5E-FA61-407A-9A81-BB6D8250A6C2}" srcOrd="5" destOrd="0" presId="urn:microsoft.com/office/officeart/2005/8/layout/hierarchy3"/>
    <dgm:cxn modelId="{F5535EAE-7198-44AB-81C5-AB614ACA92DA}" type="presParOf" srcId="{2F5A7558-45FF-4B5E-AB21-0AE8D443C0B3}" destId="{11DEE8CF-4C0B-4D25-A014-3F7C65718044}" srcOrd="1" destOrd="0" presId="urn:microsoft.com/office/officeart/2005/8/layout/hierarchy3"/>
    <dgm:cxn modelId="{E3DD1747-A9D4-42FB-900F-3DC892243922}" type="presParOf" srcId="{11DEE8CF-4C0B-4D25-A014-3F7C65718044}" destId="{1AC37211-2869-4A67-A243-6AC9A1414E37}" srcOrd="0" destOrd="0" presId="urn:microsoft.com/office/officeart/2005/8/layout/hierarchy3"/>
    <dgm:cxn modelId="{9449EA17-BF97-4B58-891F-3D14CA761B19}" type="presParOf" srcId="{1AC37211-2869-4A67-A243-6AC9A1414E37}" destId="{48120E51-66A8-48B2-8F44-9F8A3AE2BE88}" srcOrd="0" destOrd="0" presId="urn:microsoft.com/office/officeart/2005/8/layout/hierarchy3"/>
    <dgm:cxn modelId="{5678CE56-8C14-4287-B290-605EF858A86B}" type="presParOf" srcId="{1AC37211-2869-4A67-A243-6AC9A1414E37}" destId="{5C77AF4A-B1B6-4F17-BD6A-8929AAED2E10}" srcOrd="1" destOrd="0" presId="urn:microsoft.com/office/officeart/2005/8/layout/hierarchy3"/>
    <dgm:cxn modelId="{C8F1CBA9-1491-45D9-B8A9-30859E5E3F49}" type="presParOf" srcId="{11DEE8CF-4C0B-4D25-A014-3F7C65718044}" destId="{0468B112-4DF0-4CCD-B571-0E1F1B569161}" srcOrd="1" destOrd="0" presId="urn:microsoft.com/office/officeart/2005/8/layout/hierarchy3"/>
    <dgm:cxn modelId="{9D6DAAEE-6A79-408D-A16D-F51A389E0419}" type="presParOf" srcId="{0468B112-4DF0-4CCD-B571-0E1F1B569161}" destId="{5CC2E233-A3D9-490B-943C-C939AB910E71}" srcOrd="0" destOrd="0" presId="urn:microsoft.com/office/officeart/2005/8/layout/hierarchy3"/>
    <dgm:cxn modelId="{EEDA4D37-8094-4AE4-8B55-2BA2C6E15595}" type="presParOf" srcId="{0468B112-4DF0-4CCD-B571-0E1F1B569161}" destId="{3B8F9F5E-0EB2-4816-AFDC-F2F599C04316}" srcOrd="1" destOrd="0" presId="urn:microsoft.com/office/officeart/2005/8/layout/hierarchy3"/>
    <dgm:cxn modelId="{56753AA2-2253-49A2-B51D-C4960D5586B0}" type="presParOf" srcId="{0468B112-4DF0-4CCD-B571-0E1F1B569161}" destId="{5636A3AD-4918-44E4-82C2-89DE9090FE45}" srcOrd="2" destOrd="0" presId="urn:microsoft.com/office/officeart/2005/8/layout/hierarchy3"/>
    <dgm:cxn modelId="{3BF6BC4E-EB64-4CEB-B63F-806291103217}" type="presParOf" srcId="{0468B112-4DF0-4CCD-B571-0E1F1B569161}" destId="{E7955740-F6F4-49EB-BFC8-4D50EC0A3702}" srcOrd="3" destOrd="0" presId="urn:microsoft.com/office/officeart/2005/8/layout/hierarchy3"/>
    <dgm:cxn modelId="{100665C0-CA3F-409D-B47A-006327A7B779}" type="presParOf" srcId="{0468B112-4DF0-4CCD-B571-0E1F1B569161}" destId="{D5A11430-E2F9-4A5C-8F8E-DED6530AF323}" srcOrd="4" destOrd="0" presId="urn:microsoft.com/office/officeart/2005/8/layout/hierarchy3"/>
    <dgm:cxn modelId="{B2E7DDDB-BECD-4352-B91A-ECF42620A941}" type="presParOf" srcId="{0468B112-4DF0-4CCD-B571-0E1F1B569161}" destId="{245489C8-1CC2-45F7-89F6-1C969261C84E}" srcOrd="5" destOrd="0" presId="urn:microsoft.com/office/officeart/2005/8/layout/hierarchy3"/>
    <dgm:cxn modelId="{97693025-65E2-496E-B49F-25E08F6068E3}" type="presParOf" srcId="{2F5A7558-45FF-4B5E-AB21-0AE8D443C0B3}" destId="{DAE7CABB-5BC4-408E-8242-10848215E158}" srcOrd="2" destOrd="0" presId="urn:microsoft.com/office/officeart/2005/8/layout/hierarchy3"/>
    <dgm:cxn modelId="{BFE61B3A-240C-4CAF-B97E-6468F689D9AF}" type="presParOf" srcId="{DAE7CABB-5BC4-408E-8242-10848215E158}" destId="{68B5CCF5-388F-45EC-9499-0C15F1AB4DCD}" srcOrd="0" destOrd="0" presId="urn:microsoft.com/office/officeart/2005/8/layout/hierarchy3"/>
    <dgm:cxn modelId="{F67D38F3-E235-418C-B772-770954D2651A}" type="presParOf" srcId="{68B5CCF5-388F-45EC-9499-0C15F1AB4DCD}" destId="{33A4A554-644B-4BAC-BAC8-3553BE487C19}" srcOrd="0" destOrd="0" presId="urn:microsoft.com/office/officeart/2005/8/layout/hierarchy3"/>
    <dgm:cxn modelId="{0273357D-A6A5-4AFF-8F49-A05297253BED}" type="presParOf" srcId="{68B5CCF5-388F-45EC-9499-0C15F1AB4DCD}" destId="{80D7A99E-2CCD-43A7-8CAD-69E81AFF729B}" srcOrd="1" destOrd="0" presId="urn:microsoft.com/office/officeart/2005/8/layout/hierarchy3"/>
    <dgm:cxn modelId="{F9E76D29-3310-48DD-951B-025B6153E0EB}" type="presParOf" srcId="{DAE7CABB-5BC4-408E-8242-10848215E158}" destId="{6E0318E0-8170-424A-9AAD-37515B95F5E5}" srcOrd="1" destOrd="0" presId="urn:microsoft.com/office/officeart/2005/8/layout/hierarchy3"/>
    <dgm:cxn modelId="{50D10B9E-1BD3-4F44-BA81-20B66E63E1E1}" type="presParOf" srcId="{6E0318E0-8170-424A-9AAD-37515B95F5E5}" destId="{593BFBDC-BE60-4FEF-A497-5550B91D3A85}" srcOrd="0" destOrd="0" presId="urn:microsoft.com/office/officeart/2005/8/layout/hierarchy3"/>
    <dgm:cxn modelId="{806D1F33-7B03-42DD-988A-F40B4BAD3A53}" type="presParOf" srcId="{6E0318E0-8170-424A-9AAD-37515B95F5E5}" destId="{B069FEBA-FA09-44A4-BF57-1DA2525F8532}" srcOrd="1" destOrd="0" presId="urn:microsoft.com/office/officeart/2005/8/layout/hierarchy3"/>
    <dgm:cxn modelId="{630D6710-FEF0-44C8-9FF2-5054A223314B}" type="presParOf" srcId="{6E0318E0-8170-424A-9AAD-37515B95F5E5}" destId="{C6BF2D21-FA61-4BA8-8D87-7861E7EEF771}" srcOrd="2" destOrd="0" presId="urn:microsoft.com/office/officeart/2005/8/layout/hierarchy3"/>
    <dgm:cxn modelId="{A35F39E2-DF2C-4DCD-8ADD-F940206AA5C2}" type="presParOf" srcId="{6E0318E0-8170-424A-9AAD-37515B95F5E5}" destId="{E13C67D1-2849-431F-B9DF-9A87D21FC6FB}" srcOrd="3" destOrd="0" presId="urn:microsoft.com/office/officeart/2005/8/layout/hierarchy3"/>
    <dgm:cxn modelId="{892F595A-E625-4662-A916-7E05B6044244}" type="presParOf" srcId="{6E0318E0-8170-424A-9AAD-37515B95F5E5}" destId="{0DDD61C9-C9C5-4EBC-B7D2-38A26AFBA8DE}" srcOrd="4" destOrd="0" presId="urn:microsoft.com/office/officeart/2005/8/layout/hierarchy3"/>
    <dgm:cxn modelId="{4A73563A-6FC9-486A-A3F6-86F1720E5395}" type="presParOf" srcId="{6E0318E0-8170-424A-9AAD-37515B95F5E5}" destId="{0B9837A8-45CB-4C0E-A9BB-9E889518432F}" srcOrd="5" destOrd="0" presId="urn:microsoft.com/office/officeart/2005/8/layout/hierarchy3"/>
    <dgm:cxn modelId="{EB47C2AF-37A6-43E0-91B4-05803E0C14D9}" type="presParOf" srcId="{2F5A7558-45FF-4B5E-AB21-0AE8D443C0B3}" destId="{0007B1DA-1714-4FFE-AB5B-2F721A6BBF29}" srcOrd="3" destOrd="0" presId="urn:microsoft.com/office/officeart/2005/8/layout/hierarchy3"/>
    <dgm:cxn modelId="{5F896D98-AEE7-45BF-94C0-CCF3C61AC382}" type="presParOf" srcId="{0007B1DA-1714-4FFE-AB5B-2F721A6BBF29}" destId="{2F6572BE-F643-4816-981A-72DB75FCB04F}" srcOrd="0" destOrd="0" presId="urn:microsoft.com/office/officeart/2005/8/layout/hierarchy3"/>
    <dgm:cxn modelId="{669FA5AB-639F-4E51-8BFE-A2EA32591470}" type="presParOf" srcId="{2F6572BE-F643-4816-981A-72DB75FCB04F}" destId="{35F7464C-9389-4F5D-A507-CEDD0804025A}" srcOrd="0" destOrd="0" presId="urn:microsoft.com/office/officeart/2005/8/layout/hierarchy3"/>
    <dgm:cxn modelId="{D174D90A-4BE6-4EC1-A42D-775DBBB047AB}" type="presParOf" srcId="{2F6572BE-F643-4816-981A-72DB75FCB04F}" destId="{85CFC06F-FC6E-49BA-93B6-B15A230DA4F7}" srcOrd="1" destOrd="0" presId="urn:microsoft.com/office/officeart/2005/8/layout/hierarchy3"/>
    <dgm:cxn modelId="{802C8FD3-285D-409F-BD39-7E09A032D83B}" type="presParOf" srcId="{0007B1DA-1714-4FFE-AB5B-2F721A6BBF29}" destId="{DD92EEBF-3FC8-4882-9378-0CA695D5C1F6}" srcOrd="1" destOrd="0" presId="urn:microsoft.com/office/officeart/2005/8/layout/hierarchy3"/>
    <dgm:cxn modelId="{90A8735C-5C06-454A-8EF7-02366BEAB72D}" type="presParOf" srcId="{DD92EEBF-3FC8-4882-9378-0CA695D5C1F6}" destId="{FC13A73C-56D8-4A03-B70C-F0D1B669FC32}" srcOrd="0" destOrd="0" presId="urn:microsoft.com/office/officeart/2005/8/layout/hierarchy3"/>
    <dgm:cxn modelId="{690F80E0-DCC5-4FD3-81CD-2F283B5818F1}" type="presParOf" srcId="{DD92EEBF-3FC8-4882-9378-0CA695D5C1F6}" destId="{BE77DC35-EE12-48A2-B2C5-BDBEBBFFF83B}" srcOrd="1" destOrd="0" presId="urn:microsoft.com/office/officeart/2005/8/layout/hierarchy3"/>
    <dgm:cxn modelId="{B8A2AB0B-E7B6-47CC-9435-835C5334C228}" type="presParOf" srcId="{DD92EEBF-3FC8-4882-9378-0CA695D5C1F6}" destId="{9A4D2C38-3A63-4568-ADD4-D21F657FCB56}" srcOrd="2" destOrd="0" presId="urn:microsoft.com/office/officeart/2005/8/layout/hierarchy3"/>
    <dgm:cxn modelId="{4C716417-329D-4413-AB84-CEF511690A91}" type="presParOf" srcId="{DD92EEBF-3FC8-4882-9378-0CA695D5C1F6}" destId="{FC7DFB61-3D17-4D11-B2DD-6A89D904F854}" srcOrd="3" destOrd="0" presId="urn:microsoft.com/office/officeart/2005/8/layout/hierarchy3"/>
    <dgm:cxn modelId="{A5BC6374-D726-42F3-B3BE-58E49858FB98}" type="presParOf" srcId="{DD92EEBF-3FC8-4882-9378-0CA695D5C1F6}" destId="{145F5135-DFE3-48E4-BC84-678D9F9EC308}" srcOrd="4" destOrd="0" presId="urn:microsoft.com/office/officeart/2005/8/layout/hierarchy3"/>
    <dgm:cxn modelId="{55DB9BC6-0DDC-4F50-9110-2FA0B6D9EAB0}" type="presParOf" srcId="{DD92EEBF-3FC8-4882-9378-0CA695D5C1F6}" destId="{18487056-493D-41A2-BEF0-F6714B2F1C1E}" srcOrd="5" destOrd="0" presId="urn:microsoft.com/office/officeart/2005/8/layout/hierarchy3"/>
    <dgm:cxn modelId="{7EF05206-8498-4D5C-AC7B-496A99EE70AF}" type="presParOf" srcId="{2F5A7558-45FF-4B5E-AB21-0AE8D443C0B3}" destId="{915449F8-A6A4-4B07-BDEB-C3FAB1CC410B}" srcOrd="4" destOrd="0" presId="urn:microsoft.com/office/officeart/2005/8/layout/hierarchy3"/>
    <dgm:cxn modelId="{A6BCC990-239F-44DB-A70F-AC332A0835E1}" type="presParOf" srcId="{915449F8-A6A4-4B07-BDEB-C3FAB1CC410B}" destId="{92A82D5A-C420-4D09-AB76-ECEE109E2553}" srcOrd="0" destOrd="0" presId="urn:microsoft.com/office/officeart/2005/8/layout/hierarchy3"/>
    <dgm:cxn modelId="{520D661E-A080-45C9-8564-BA1E18B80883}" type="presParOf" srcId="{92A82D5A-C420-4D09-AB76-ECEE109E2553}" destId="{AE2D3535-53A3-41A0-92C8-E274B7CA192E}" srcOrd="0" destOrd="0" presId="urn:microsoft.com/office/officeart/2005/8/layout/hierarchy3"/>
    <dgm:cxn modelId="{EB2750BF-D98C-4BE2-B8E7-BB33E294A768}" type="presParOf" srcId="{92A82D5A-C420-4D09-AB76-ECEE109E2553}" destId="{E32AB873-6FCC-448A-95C1-68AD7B149F2C}" srcOrd="1" destOrd="0" presId="urn:microsoft.com/office/officeart/2005/8/layout/hierarchy3"/>
    <dgm:cxn modelId="{9A2C9440-E281-40EA-828A-8D7DB2974C39}" type="presParOf" srcId="{915449F8-A6A4-4B07-BDEB-C3FAB1CC410B}" destId="{C5BA8710-94E4-42A6-90E9-66F38B61E85D}" srcOrd="1" destOrd="0" presId="urn:microsoft.com/office/officeart/2005/8/layout/hierarchy3"/>
    <dgm:cxn modelId="{153A0EF0-BA09-4B46-B055-850616AD59D8}" type="presParOf" srcId="{C5BA8710-94E4-42A6-90E9-66F38B61E85D}" destId="{E3B46E7E-CC35-49E4-9BC5-854977C71B95}" srcOrd="0" destOrd="0" presId="urn:microsoft.com/office/officeart/2005/8/layout/hierarchy3"/>
    <dgm:cxn modelId="{527C512C-DCAF-44BE-89CC-89A2D376E742}" type="presParOf" srcId="{C5BA8710-94E4-42A6-90E9-66F38B61E85D}" destId="{CDCE5565-4D3A-44F3-A48F-DBBAD9384474}" srcOrd="1" destOrd="0" presId="urn:microsoft.com/office/officeart/2005/8/layout/hierarchy3"/>
    <dgm:cxn modelId="{98A08F7F-032A-45E3-AA1C-27A1DB89039B}" type="presParOf" srcId="{C5BA8710-94E4-42A6-90E9-66F38B61E85D}" destId="{914B2F55-315F-4A87-A3A7-11EF5655F41A}" srcOrd="2" destOrd="0" presId="urn:microsoft.com/office/officeart/2005/8/layout/hierarchy3"/>
    <dgm:cxn modelId="{56056D63-2D4A-477B-9335-FD6CB9E8FC3F}" type="presParOf" srcId="{C5BA8710-94E4-42A6-90E9-66F38B61E85D}" destId="{FE2235FA-0C94-487D-B3E6-52EC278E782B}" srcOrd="3" destOrd="0" presId="urn:microsoft.com/office/officeart/2005/8/layout/hierarchy3"/>
    <dgm:cxn modelId="{6F3BF520-D8BA-44F4-8140-513966211012}" type="presParOf" srcId="{C5BA8710-94E4-42A6-90E9-66F38B61E85D}" destId="{AE2FBBF5-1ECF-40D3-AE53-9F97C49DA745}" srcOrd="4" destOrd="0" presId="urn:microsoft.com/office/officeart/2005/8/layout/hierarchy3"/>
    <dgm:cxn modelId="{44E99F15-41C4-4F73-AEFE-B90A48BE9FFE}" type="presParOf" srcId="{C5BA8710-94E4-42A6-90E9-66F38B61E85D}" destId="{519258AD-3B87-447A-B7CA-769082D885B7}" srcOrd="5" destOrd="0" presId="urn:microsoft.com/office/officeart/2005/8/layout/hierarchy3"/>
  </dgm:cxnLst>
  <dgm:bg>
    <a:gradFill>
      <a:gsLst>
        <a:gs pos="97000">
          <a:srgbClr val="939393"/>
        </a:gs>
        <a:gs pos="0">
          <a:schemeClr val="bg1"/>
        </a:gs>
        <a:gs pos="100000">
          <a:schemeClr val="tx1">
            <a:lumMod val="50000"/>
            <a:lumOff val="50000"/>
          </a:schemeClr>
        </a:gs>
        <a:gs pos="97000">
          <a:schemeClr val="tx1">
            <a:lumMod val="85000"/>
            <a:lumOff val="15000"/>
          </a:schemeClr>
        </a:gs>
        <a:gs pos="98000">
          <a:schemeClr val="tx1">
            <a:lumMod val="75000"/>
            <a:lumOff val="25000"/>
          </a:schemeClr>
        </a:gs>
        <a:gs pos="100000">
          <a:schemeClr val="tx1">
            <a:lumMod val="95000"/>
            <a:lumOff val="5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A5B5C-BE23-4B65-9892-07351269B14F}" type="doc">
      <dgm:prSet loTypeId="urn:microsoft.com/office/officeart/2005/8/layout/hList7" loCatId="list" qsTypeId="urn:microsoft.com/office/officeart/2005/8/quickstyle/simple1" qsCatId="simple" csTypeId="urn:microsoft.com/office/officeart/2005/8/colors/accent1_2" csCatId="accent1" phldr="1"/>
      <dgm:spPr/>
    </dgm:pt>
    <dgm:pt modelId="{8D8AC066-6F60-40D0-A5F9-A9B91A88BE22}">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en-IN" sz="2000" dirty="0"/>
            <a:t>Power capacity</a:t>
          </a:r>
        </a:p>
      </dgm:t>
    </dgm:pt>
    <dgm:pt modelId="{B340D275-229F-4D2E-AC0B-9702DB1DFA0C}" type="parTrans" cxnId="{0AAB24DC-28AC-490D-9691-B1BC43E36654}">
      <dgm:prSet/>
      <dgm:spPr/>
      <dgm:t>
        <a:bodyPr/>
        <a:lstStyle/>
        <a:p>
          <a:endParaRPr lang="en-IN"/>
        </a:p>
      </dgm:t>
    </dgm:pt>
    <dgm:pt modelId="{35876D6A-1F40-46A3-8134-B39663EB36AC}" type="sibTrans" cxnId="{0AAB24DC-28AC-490D-9691-B1BC43E36654}">
      <dgm:prSet/>
      <dgm:spPr/>
      <dgm:t>
        <a:bodyPr/>
        <a:lstStyle/>
        <a:p>
          <a:endParaRPr lang="en-IN"/>
        </a:p>
      </dgm:t>
    </dgm:pt>
    <dgm:pt modelId="{DCBD370E-D82D-4DCE-86F6-4A71FBB23FFD}">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IN" sz="2000" dirty="0"/>
            <a:t> Cooling capacity</a:t>
          </a:r>
        </a:p>
      </dgm:t>
    </dgm:pt>
    <dgm:pt modelId="{E7924DE2-7FFF-4DB8-86E2-46528F2B8769}" type="parTrans" cxnId="{C936D181-FDA2-4ECF-913F-F96DA954BFE1}">
      <dgm:prSet/>
      <dgm:spPr/>
      <dgm:t>
        <a:bodyPr/>
        <a:lstStyle/>
        <a:p>
          <a:endParaRPr lang="en-IN"/>
        </a:p>
      </dgm:t>
    </dgm:pt>
    <dgm:pt modelId="{51235CFD-3E31-4E23-9496-ABF206D9CCC2}" type="sibTrans" cxnId="{C936D181-FDA2-4ECF-913F-F96DA954BFE1}">
      <dgm:prSet/>
      <dgm:spPr/>
      <dgm:t>
        <a:bodyPr/>
        <a:lstStyle/>
        <a:p>
          <a:endParaRPr lang="en-IN"/>
        </a:p>
      </dgm:t>
    </dgm:pt>
    <dgm:pt modelId="{B63799C6-E4F6-4791-9DE5-B2AF75651E1E}">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IN" sz="2000" dirty="0"/>
            <a:t>Cabling</a:t>
          </a:r>
        </a:p>
      </dgm:t>
    </dgm:pt>
    <dgm:pt modelId="{09C6E8FE-ECC4-4BB9-B3EB-3D090D9AF8D0}" type="parTrans" cxnId="{04E78A2E-CD59-4C2B-B20C-E98570E6892F}">
      <dgm:prSet/>
      <dgm:spPr/>
      <dgm:t>
        <a:bodyPr/>
        <a:lstStyle/>
        <a:p>
          <a:endParaRPr lang="en-IN"/>
        </a:p>
      </dgm:t>
    </dgm:pt>
    <dgm:pt modelId="{EA118020-8375-42E2-9089-EEF8099F6C7A}" type="sibTrans" cxnId="{04E78A2E-CD59-4C2B-B20C-E98570E6892F}">
      <dgm:prSet/>
      <dgm:spPr/>
      <dgm:t>
        <a:bodyPr/>
        <a:lstStyle/>
        <a:p>
          <a:endParaRPr lang="en-IN"/>
        </a:p>
      </dgm:t>
    </dgm:pt>
    <dgm:pt modelId="{A7899FC0-8949-48E3-8474-759868F1451F}">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IN" sz="2000" dirty="0"/>
            <a:t>Temperature and humidity controls</a:t>
          </a:r>
        </a:p>
      </dgm:t>
    </dgm:pt>
    <dgm:pt modelId="{60DB484C-B2A9-4B3D-9D63-CDF3E5D61EE1}" type="parTrans" cxnId="{361988C3-4749-475F-8D1D-95819D14FEC3}">
      <dgm:prSet/>
      <dgm:spPr/>
      <dgm:t>
        <a:bodyPr/>
        <a:lstStyle/>
        <a:p>
          <a:endParaRPr lang="en-IN"/>
        </a:p>
      </dgm:t>
    </dgm:pt>
    <dgm:pt modelId="{5F6FF83C-9F61-4FF3-937F-2F3108549F12}" type="sibTrans" cxnId="{361988C3-4749-475F-8D1D-95819D14FEC3}">
      <dgm:prSet/>
      <dgm:spPr/>
      <dgm:t>
        <a:bodyPr/>
        <a:lstStyle/>
        <a:p>
          <a:endParaRPr lang="en-IN"/>
        </a:p>
      </dgm:t>
    </dgm:pt>
    <dgm:pt modelId="{249B6518-B521-4960-90BA-7ED430717BF9}">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IN" sz="2000" dirty="0"/>
            <a:t>Fire and smoke systems</a:t>
          </a:r>
        </a:p>
      </dgm:t>
    </dgm:pt>
    <dgm:pt modelId="{5F8DB1D9-E8B6-418F-9224-88DA5E102B69}" type="parTrans" cxnId="{3A70E438-C1A6-43E2-B401-D37E4985401C}">
      <dgm:prSet/>
      <dgm:spPr/>
      <dgm:t>
        <a:bodyPr/>
        <a:lstStyle/>
        <a:p>
          <a:endParaRPr lang="en-IN"/>
        </a:p>
      </dgm:t>
    </dgm:pt>
    <dgm:pt modelId="{778C56DB-3AFB-4A83-8E1E-6A45E80D4649}" type="sibTrans" cxnId="{3A70E438-C1A6-43E2-B401-D37E4985401C}">
      <dgm:prSet/>
      <dgm:spPr/>
      <dgm:t>
        <a:bodyPr/>
        <a:lstStyle/>
        <a:p>
          <a:endParaRPr lang="en-IN"/>
        </a:p>
      </dgm:t>
    </dgm:pt>
    <dgm:pt modelId="{29BC66B8-4422-4C55-B982-D27C3F3D9441}">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US" sz="2000" dirty="0"/>
            <a:t>Physical security: restricted access and surveillance systems</a:t>
          </a:r>
          <a:endParaRPr lang="en-IN" sz="2000" dirty="0"/>
        </a:p>
      </dgm:t>
    </dgm:pt>
    <dgm:pt modelId="{71F124BF-E30F-482D-8E92-57D2CAC712F2}" type="parTrans" cxnId="{9F3C7B84-69D0-4E15-8343-6BB49B6FF825}">
      <dgm:prSet/>
      <dgm:spPr/>
      <dgm:t>
        <a:bodyPr/>
        <a:lstStyle/>
        <a:p>
          <a:endParaRPr lang="en-IN"/>
        </a:p>
      </dgm:t>
    </dgm:pt>
    <dgm:pt modelId="{FD4B2F07-B62A-4034-BA62-896BB94CEC41}" type="sibTrans" cxnId="{9F3C7B84-69D0-4E15-8343-6BB49B6FF825}">
      <dgm:prSet/>
      <dgm:spPr/>
      <dgm:t>
        <a:bodyPr/>
        <a:lstStyle/>
        <a:p>
          <a:endParaRPr lang="en-IN"/>
        </a:p>
      </dgm:t>
    </dgm:pt>
    <dgm:pt modelId="{7DFD6E67-1E93-4827-BAA4-BAB3DFE3CB3F}">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n-US" sz="2000" dirty="0"/>
            <a:t>Rack space and raised floors</a:t>
          </a:r>
          <a:endParaRPr lang="en-IN" sz="2000" dirty="0"/>
        </a:p>
      </dgm:t>
    </dgm:pt>
    <dgm:pt modelId="{E5ECEFD2-F9F0-4C48-B129-ED71CA6DF138}" type="parTrans" cxnId="{FD1E9450-61E2-4465-8E8A-4480FF8DB7AA}">
      <dgm:prSet/>
      <dgm:spPr/>
      <dgm:t>
        <a:bodyPr/>
        <a:lstStyle/>
        <a:p>
          <a:endParaRPr lang="en-IN"/>
        </a:p>
      </dgm:t>
    </dgm:pt>
    <dgm:pt modelId="{748687A0-6B71-4027-9709-B7663591F500}" type="sibTrans" cxnId="{FD1E9450-61E2-4465-8E8A-4480FF8DB7AA}">
      <dgm:prSet/>
      <dgm:spPr/>
      <dgm:t>
        <a:bodyPr/>
        <a:lstStyle/>
        <a:p>
          <a:endParaRPr lang="en-IN"/>
        </a:p>
      </dgm:t>
    </dgm:pt>
    <dgm:pt modelId="{4A4F5C21-5707-48B1-8811-3C03116F44BB}" type="pres">
      <dgm:prSet presAssocID="{A08A5B5C-BE23-4B65-9892-07351269B14F}" presName="Name0" presStyleCnt="0">
        <dgm:presLayoutVars>
          <dgm:dir/>
          <dgm:resizeHandles val="exact"/>
        </dgm:presLayoutVars>
      </dgm:prSet>
      <dgm:spPr/>
    </dgm:pt>
    <dgm:pt modelId="{B688955A-7C44-476B-A35E-28E9546972AD}" type="pres">
      <dgm:prSet presAssocID="{A08A5B5C-BE23-4B65-9892-07351269B14F}" presName="fgShape" presStyleLbl="fgShp" presStyleIdx="0" presStyleCnt="1" custScaleY="36813"/>
      <dgm:spPr>
        <a:solidFill>
          <a:schemeClr val="accent4">
            <a:lumMod val="40000"/>
            <a:lumOff val="60000"/>
          </a:schemeClr>
        </a:solidFill>
        <a:ln w="0">
          <a:solidFill>
            <a:schemeClr val="bg1"/>
          </a:solidFill>
        </a:ln>
      </dgm:spPr>
    </dgm:pt>
    <dgm:pt modelId="{AEDB1C5A-698A-4EEB-A000-1A14B7968B69}" type="pres">
      <dgm:prSet presAssocID="{A08A5B5C-BE23-4B65-9892-07351269B14F}" presName="linComp" presStyleCnt="0"/>
      <dgm:spPr/>
    </dgm:pt>
    <dgm:pt modelId="{78F381EF-936B-48B5-A614-0D73A69F5298}" type="pres">
      <dgm:prSet presAssocID="{8D8AC066-6F60-40D0-A5F9-A9B91A88BE22}" presName="compNode" presStyleCnt="0"/>
      <dgm:spPr/>
    </dgm:pt>
    <dgm:pt modelId="{908B06DB-C9F0-4F19-A190-80A08FDBBC07}" type="pres">
      <dgm:prSet presAssocID="{8D8AC066-6F60-40D0-A5F9-A9B91A88BE22}" presName="bkgdShape" presStyleLbl="node1" presStyleIdx="0" presStyleCnt="7"/>
      <dgm:spPr/>
    </dgm:pt>
    <dgm:pt modelId="{FDB4D6B6-ACAD-482E-A142-9F5EE6664AB7}" type="pres">
      <dgm:prSet presAssocID="{8D8AC066-6F60-40D0-A5F9-A9B91A88BE22}" presName="nodeTx" presStyleLbl="node1" presStyleIdx="0" presStyleCnt="7">
        <dgm:presLayoutVars>
          <dgm:bulletEnabled val="1"/>
        </dgm:presLayoutVars>
      </dgm:prSet>
      <dgm:spPr/>
    </dgm:pt>
    <dgm:pt modelId="{844F929B-7BE4-44C3-9085-DC941A88C7A4}" type="pres">
      <dgm:prSet presAssocID="{8D8AC066-6F60-40D0-A5F9-A9B91A88BE22}" presName="invisiNode" presStyleLbl="node1" presStyleIdx="0" presStyleCnt="7"/>
      <dgm:spPr/>
    </dgm:pt>
    <dgm:pt modelId="{289991B7-5C6E-4336-8A4D-DEA04388D67A}" type="pres">
      <dgm:prSet presAssocID="{8D8AC066-6F60-40D0-A5F9-A9B91A88BE22}" presName="imagNode"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7000" r="-27000"/>
          </a:stretch>
        </a:blipFill>
      </dgm:spPr>
    </dgm:pt>
    <dgm:pt modelId="{A0222C3C-B1AE-458D-8E15-02EF9AAB5B45}" type="pres">
      <dgm:prSet presAssocID="{35876D6A-1F40-46A3-8134-B39663EB36AC}" presName="sibTrans" presStyleLbl="sibTrans2D1" presStyleIdx="0" presStyleCnt="0"/>
      <dgm:spPr/>
    </dgm:pt>
    <dgm:pt modelId="{58141B7E-0C0B-4355-B854-B4E19D536CF0}" type="pres">
      <dgm:prSet presAssocID="{DCBD370E-D82D-4DCE-86F6-4A71FBB23FFD}" presName="compNode" presStyleCnt="0"/>
      <dgm:spPr/>
    </dgm:pt>
    <dgm:pt modelId="{BA4DBF9A-1BE1-4309-B644-0A2BBAD431FA}" type="pres">
      <dgm:prSet presAssocID="{DCBD370E-D82D-4DCE-86F6-4A71FBB23FFD}" presName="bkgdShape" presStyleLbl="node1" presStyleIdx="1" presStyleCnt="7"/>
      <dgm:spPr/>
    </dgm:pt>
    <dgm:pt modelId="{070CACD3-1821-4A35-A1BD-D9D0933060F7}" type="pres">
      <dgm:prSet presAssocID="{DCBD370E-D82D-4DCE-86F6-4A71FBB23FFD}" presName="nodeTx" presStyleLbl="node1" presStyleIdx="1" presStyleCnt="7">
        <dgm:presLayoutVars>
          <dgm:bulletEnabled val="1"/>
        </dgm:presLayoutVars>
      </dgm:prSet>
      <dgm:spPr/>
    </dgm:pt>
    <dgm:pt modelId="{E98FA1F4-08BE-4182-BB29-40A0CEEDB655}" type="pres">
      <dgm:prSet presAssocID="{DCBD370E-D82D-4DCE-86F6-4A71FBB23FFD}" presName="invisiNode" presStyleLbl="node1" presStyleIdx="1" presStyleCnt="7"/>
      <dgm:spPr/>
    </dgm:pt>
    <dgm:pt modelId="{371A51F1-B483-4685-B214-1EDB8D53BCD1}" type="pres">
      <dgm:prSet presAssocID="{DCBD370E-D82D-4DCE-86F6-4A71FBB23FFD}" presName="imagNode" presStyleLbl="fgImgPlace1" presStyleIdx="1" presStyleCnt="7"/>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23000" b="-23000"/>
          </a:stretch>
        </a:blipFill>
      </dgm:spPr>
    </dgm:pt>
    <dgm:pt modelId="{D58C6219-FB2E-498B-BD6A-34F029B362D3}" type="pres">
      <dgm:prSet presAssocID="{51235CFD-3E31-4E23-9496-ABF206D9CCC2}" presName="sibTrans" presStyleLbl="sibTrans2D1" presStyleIdx="0" presStyleCnt="0"/>
      <dgm:spPr/>
    </dgm:pt>
    <dgm:pt modelId="{52D9EF35-D9E2-4248-84FA-6CEFB9739C51}" type="pres">
      <dgm:prSet presAssocID="{B63799C6-E4F6-4791-9DE5-B2AF75651E1E}" presName="compNode" presStyleCnt="0"/>
      <dgm:spPr/>
    </dgm:pt>
    <dgm:pt modelId="{137C3386-71BA-46CB-A586-27EC239B5167}" type="pres">
      <dgm:prSet presAssocID="{B63799C6-E4F6-4791-9DE5-B2AF75651E1E}" presName="bkgdShape" presStyleLbl="node1" presStyleIdx="2" presStyleCnt="7"/>
      <dgm:spPr/>
    </dgm:pt>
    <dgm:pt modelId="{14A93DD1-7EE4-415D-9D1E-ED8CC52340EF}" type="pres">
      <dgm:prSet presAssocID="{B63799C6-E4F6-4791-9DE5-B2AF75651E1E}" presName="nodeTx" presStyleLbl="node1" presStyleIdx="2" presStyleCnt="7">
        <dgm:presLayoutVars>
          <dgm:bulletEnabled val="1"/>
        </dgm:presLayoutVars>
      </dgm:prSet>
      <dgm:spPr/>
    </dgm:pt>
    <dgm:pt modelId="{96493AA5-9E5A-4E18-AF8F-47A3DAE1C0F4}" type="pres">
      <dgm:prSet presAssocID="{B63799C6-E4F6-4791-9DE5-B2AF75651E1E}" presName="invisiNode" presStyleLbl="node1" presStyleIdx="2" presStyleCnt="7"/>
      <dgm:spPr/>
    </dgm:pt>
    <dgm:pt modelId="{8CCBBF7E-3237-4071-8C43-7DFA5093D017}" type="pres">
      <dgm:prSet presAssocID="{B63799C6-E4F6-4791-9DE5-B2AF75651E1E}" presName="imagNode" presStyleLbl="fgImgPlace1" presStyleIdx="2" presStyleCnt="7"/>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dgm:spPr>
    </dgm:pt>
    <dgm:pt modelId="{F5030FE8-DA93-44B7-BA92-56E8048C29D6}" type="pres">
      <dgm:prSet presAssocID="{EA118020-8375-42E2-9089-EEF8099F6C7A}" presName="sibTrans" presStyleLbl="sibTrans2D1" presStyleIdx="0" presStyleCnt="0"/>
      <dgm:spPr/>
    </dgm:pt>
    <dgm:pt modelId="{7B0E8B67-581B-4572-9C10-CA03D43592C7}" type="pres">
      <dgm:prSet presAssocID="{A7899FC0-8949-48E3-8474-759868F1451F}" presName="compNode" presStyleCnt="0"/>
      <dgm:spPr/>
    </dgm:pt>
    <dgm:pt modelId="{AF71E31E-105B-4562-B9F6-5029C0D91AA0}" type="pres">
      <dgm:prSet presAssocID="{A7899FC0-8949-48E3-8474-759868F1451F}" presName="bkgdShape" presStyleLbl="node1" presStyleIdx="3" presStyleCnt="7"/>
      <dgm:spPr/>
    </dgm:pt>
    <dgm:pt modelId="{967687FB-D6D9-4A0E-A285-FA356F9F9DA1}" type="pres">
      <dgm:prSet presAssocID="{A7899FC0-8949-48E3-8474-759868F1451F}" presName="nodeTx" presStyleLbl="node1" presStyleIdx="3" presStyleCnt="7">
        <dgm:presLayoutVars>
          <dgm:bulletEnabled val="1"/>
        </dgm:presLayoutVars>
      </dgm:prSet>
      <dgm:spPr/>
    </dgm:pt>
    <dgm:pt modelId="{3019A69C-B148-4BF3-86E6-E5563DAD6523}" type="pres">
      <dgm:prSet presAssocID="{A7899FC0-8949-48E3-8474-759868F1451F}" presName="invisiNode" presStyleLbl="node1" presStyleIdx="3" presStyleCnt="7"/>
      <dgm:spPr/>
    </dgm:pt>
    <dgm:pt modelId="{E27FCF4E-B226-4CE1-9E67-67CE00798152}" type="pres">
      <dgm:prSet presAssocID="{A7899FC0-8949-48E3-8474-759868F1451F}" presName="imagNode" presStyleLbl="fgImgPlace1" presStyleIdx="3" presStyleCnt="7"/>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5000" r="-5000"/>
          </a:stretch>
        </a:blipFill>
      </dgm:spPr>
    </dgm:pt>
    <dgm:pt modelId="{4FD50764-352C-4E1D-A068-D9DEFD54453E}" type="pres">
      <dgm:prSet presAssocID="{5F6FF83C-9F61-4FF3-937F-2F3108549F12}" presName="sibTrans" presStyleLbl="sibTrans2D1" presStyleIdx="0" presStyleCnt="0"/>
      <dgm:spPr/>
    </dgm:pt>
    <dgm:pt modelId="{CD808CB9-5EC7-4679-8807-B9E28F8682D8}" type="pres">
      <dgm:prSet presAssocID="{249B6518-B521-4960-90BA-7ED430717BF9}" presName="compNode" presStyleCnt="0"/>
      <dgm:spPr/>
    </dgm:pt>
    <dgm:pt modelId="{132B1FAE-EA97-4482-A16F-6DB557FAF2EB}" type="pres">
      <dgm:prSet presAssocID="{249B6518-B521-4960-90BA-7ED430717BF9}" presName="bkgdShape" presStyleLbl="node1" presStyleIdx="4" presStyleCnt="7"/>
      <dgm:spPr/>
    </dgm:pt>
    <dgm:pt modelId="{5E800D13-689E-454D-A085-FD9BB2EA3A81}" type="pres">
      <dgm:prSet presAssocID="{249B6518-B521-4960-90BA-7ED430717BF9}" presName="nodeTx" presStyleLbl="node1" presStyleIdx="4" presStyleCnt="7">
        <dgm:presLayoutVars>
          <dgm:bulletEnabled val="1"/>
        </dgm:presLayoutVars>
      </dgm:prSet>
      <dgm:spPr/>
    </dgm:pt>
    <dgm:pt modelId="{BE5ABB01-B285-41A6-8B4B-C0C670EE49C3}" type="pres">
      <dgm:prSet presAssocID="{249B6518-B521-4960-90BA-7ED430717BF9}" presName="invisiNode" presStyleLbl="node1" presStyleIdx="4" presStyleCnt="7"/>
      <dgm:spPr/>
    </dgm:pt>
    <dgm:pt modelId="{9DAB73EB-93D3-444D-BE11-75E895ECEAD9}" type="pres">
      <dgm:prSet presAssocID="{249B6518-B521-4960-90BA-7ED430717BF9}" presName="imagNode" presStyleLbl="fgImgPlace1" presStyleIdx="4" presStyleCnt="7"/>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0DB7B614-66F7-4EED-817C-8E733FD85552}" type="pres">
      <dgm:prSet presAssocID="{778C56DB-3AFB-4A83-8E1E-6A45E80D4649}" presName="sibTrans" presStyleLbl="sibTrans2D1" presStyleIdx="0" presStyleCnt="0"/>
      <dgm:spPr/>
    </dgm:pt>
    <dgm:pt modelId="{634952E4-3798-46B3-B156-2DE592E86904}" type="pres">
      <dgm:prSet presAssocID="{29BC66B8-4422-4C55-B982-D27C3F3D9441}" presName="compNode" presStyleCnt="0"/>
      <dgm:spPr/>
    </dgm:pt>
    <dgm:pt modelId="{9CEC2190-0B46-4F16-A414-F8E8CB8FC8FF}" type="pres">
      <dgm:prSet presAssocID="{29BC66B8-4422-4C55-B982-D27C3F3D9441}" presName="bkgdShape" presStyleLbl="node1" presStyleIdx="5" presStyleCnt="7"/>
      <dgm:spPr/>
    </dgm:pt>
    <dgm:pt modelId="{4AA4619A-1070-4255-A7AB-5427B588A760}" type="pres">
      <dgm:prSet presAssocID="{29BC66B8-4422-4C55-B982-D27C3F3D9441}" presName="nodeTx" presStyleLbl="node1" presStyleIdx="5" presStyleCnt="7">
        <dgm:presLayoutVars>
          <dgm:bulletEnabled val="1"/>
        </dgm:presLayoutVars>
      </dgm:prSet>
      <dgm:spPr/>
    </dgm:pt>
    <dgm:pt modelId="{4865ED9B-1FEB-429A-A4C4-D737901EA2F4}" type="pres">
      <dgm:prSet presAssocID="{29BC66B8-4422-4C55-B982-D27C3F3D9441}" presName="invisiNode" presStyleLbl="node1" presStyleIdx="5" presStyleCnt="7"/>
      <dgm:spPr/>
    </dgm:pt>
    <dgm:pt modelId="{5AADFF6C-ABF1-47EF-84C5-59FDEC65C73C}" type="pres">
      <dgm:prSet presAssocID="{29BC66B8-4422-4C55-B982-D27C3F3D9441}" presName="imagNode" presStyleLbl="fgImgPlace1" presStyleIdx="5" presStyleCnt="7"/>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 modelId="{AE03DC45-62A8-4CF9-82FF-302E6AFDBF5F}" type="pres">
      <dgm:prSet presAssocID="{FD4B2F07-B62A-4034-BA62-896BB94CEC41}" presName="sibTrans" presStyleLbl="sibTrans2D1" presStyleIdx="0" presStyleCnt="0"/>
      <dgm:spPr/>
    </dgm:pt>
    <dgm:pt modelId="{584CF709-DAA0-48A0-B155-2BEBC9147A6C}" type="pres">
      <dgm:prSet presAssocID="{7DFD6E67-1E93-4827-BAA4-BAB3DFE3CB3F}" presName="compNode" presStyleCnt="0"/>
      <dgm:spPr/>
    </dgm:pt>
    <dgm:pt modelId="{C36F779F-0410-4AAA-B5E8-E5772631FB98}" type="pres">
      <dgm:prSet presAssocID="{7DFD6E67-1E93-4827-BAA4-BAB3DFE3CB3F}" presName="bkgdShape" presStyleLbl="node1" presStyleIdx="6" presStyleCnt="7"/>
      <dgm:spPr/>
    </dgm:pt>
    <dgm:pt modelId="{3D124DAD-BD56-4301-8A97-77B052D8395B}" type="pres">
      <dgm:prSet presAssocID="{7DFD6E67-1E93-4827-BAA4-BAB3DFE3CB3F}" presName="nodeTx" presStyleLbl="node1" presStyleIdx="6" presStyleCnt="7">
        <dgm:presLayoutVars>
          <dgm:bulletEnabled val="1"/>
        </dgm:presLayoutVars>
      </dgm:prSet>
      <dgm:spPr/>
    </dgm:pt>
    <dgm:pt modelId="{B36327B8-7B3C-4F56-9D25-DF9EDE098EED}" type="pres">
      <dgm:prSet presAssocID="{7DFD6E67-1E93-4827-BAA4-BAB3DFE3CB3F}" presName="invisiNode" presStyleLbl="node1" presStyleIdx="6" presStyleCnt="7"/>
      <dgm:spPr/>
    </dgm:pt>
    <dgm:pt modelId="{830BDE4B-76BB-44AD-BC7C-701C8F02EC0B}" type="pres">
      <dgm:prSet presAssocID="{7DFD6E67-1E93-4827-BAA4-BAB3DFE3CB3F}" presName="imagNode" presStyleLbl="fgImgPlace1" presStyleIdx="6" presStyleCnt="7"/>
      <dgm:spPr>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4000" r="-14000"/>
          </a:stretch>
        </a:blipFill>
      </dgm:spPr>
    </dgm:pt>
  </dgm:ptLst>
  <dgm:cxnLst>
    <dgm:cxn modelId="{B71FEE08-C6B2-4C60-8E87-C53BA7301CE8}" type="presOf" srcId="{249B6518-B521-4960-90BA-7ED430717BF9}" destId="{5E800D13-689E-454D-A085-FD9BB2EA3A81}" srcOrd="1" destOrd="0" presId="urn:microsoft.com/office/officeart/2005/8/layout/hList7"/>
    <dgm:cxn modelId="{04C2D70A-8432-4387-9F8F-587C17FB8023}" type="presOf" srcId="{51235CFD-3E31-4E23-9496-ABF206D9CCC2}" destId="{D58C6219-FB2E-498B-BD6A-34F029B362D3}" srcOrd="0" destOrd="0" presId="urn:microsoft.com/office/officeart/2005/8/layout/hList7"/>
    <dgm:cxn modelId="{AFF95A1A-6287-4EAA-838E-46AB3CC76D65}" type="presOf" srcId="{EA118020-8375-42E2-9089-EEF8099F6C7A}" destId="{F5030FE8-DA93-44B7-BA92-56E8048C29D6}" srcOrd="0" destOrd="0" presId="urn:microsoft.com/office/officeart/2005/8/layout/hList7"/>
    <dgm:cxn modelId="{04E78A2E-CD59-4C2B-B20C-E98570E6892F}" srcId="{A08A5B5C-BE23-4B65-9892-07351269B14F}" destId="{B63799C6-E4F6-4791-9DE5-B2AF75651E1E}" srcOrd="2" destOrd="0" parTransId="{09C6E8FE-ECC4-4BB9-B3EB-3D090D9AF8D0}" sibTransId="{EA118020-8375-42E2-9089-EEF8099F6C7A}"/>
    <dgm:cxn modelId="{6554D42E-44DE-4844-AAAA-B0813AC0D2BE}" type="presOf" srcId="{5F6FF83C-9F61-4FF3-937F-2F3108549F12}" destId="{4FD50764-352C-4E1D-A068-D9DEFD54453E}" srcOrd="0" destOrd="0" presId="urn:microsoft.com/office/officeart/2005/8/layout/hList7"/>
    <dgm:cxn modelId="{3A70E438-C1A6-43E2-B401-D37E4985401C}" srcId="{A08A5B5C-BE23-4B65-9892-07351269B14F}" destId="{249B6518-B521-4960-90BA-7ED430717BF9}" srcOrd="4" destOrd="0" parTransId="{5F8DB1D9-E8B6-418F-9224-88DA5E102B69}" sibTransId="{778C56DB-3AFB-4A83-8E1E-6A45E80D4649}"/>
    <dgm:cxn modelId="{238AC765-D8E7-489A-944B-7A3BBA687107}" type="presOf" srcId="{778C56DB-3AFB-4A83-8E1E-6A45E80D4649}" destId="{0DB7B614-66F7-4EED-817C-8E733FD85552}" srcOrd="0" destOrd="0" presId="urn:microsoft.com/office/officeart/2005/8/layout/hList7"/>
    <dgm:cxn modelId="{B9F8FE69-EDB6-45D1-8BED-6A79966D4DDE}" type="presOf" srcId="{FD4B2F07-B62A-4034-BA62-896BB94CEC41}" destId="{AE03DC45-62A8-4CF9-82FF-302E6AFDBF5F}" srcOrd="0" destOrd="0" presId="urn:microsoft.com/office/officeart/2005/8/layout/hList7"/>
    <dgm:cxn modelId="{EAA9206F-C8DF-495C-B8E5-8E4435296EB4}" type="presOf" srcId="{29BC66B8-4422-4C55-B982-D27C3F3D9441}" destId="{9CEC2190-0B46-4F16-A414-F8E8CB8FC8FF}" srcOrd="0" destOrd="0" presId="urn:microsoft.com/office/officeart/2005/8/layout/hList7"/>
    <dgm:cxn modelId="{FD1E9450-61E2-4465-8E8A-4480FF8DB7AA}" srcId="{A08A5B5C-BE23-4B65-9892-07351269B14F}" destId="{7DFD6E67-1E93-4827-BAA4-BAB3DFE3CB3F}" srcOrd="6" destOrd="0" parTransId="{E5ECEFD2-F9F0-4C48-B129-ED71CA6DF138}" sibTransId="{748687A0-6B71-4027-9709-B7663591F500}"/>
    <dgm:cxn modelId="{C48CEA71-7B59-4AB6-BD3C-A1AA497A877F}" type="presOf" srcId="{B63799C6-E4F6-4791-9DE5-B2AF75651E1E}" destId="{137C3386-71BA-46CB-A586-27EC239B5167}" srcOrd="0" destOrd="0" presId="urn:microsoft.com/office/officeart/2005/8/layout/hList7"/>
    <dgm:cxn modelId="{965F1374-AB75-4061-8C22-397123295BC1}" type="presOf" srcId="{B63799C6-E4F6-4791-9DE5-B2AF75651E1E}" destId="{14A93DD1-7EE4-415D-9D1E-ED8CC52340EF}" srcOrd="1" destOrd="0" presId="urn:microsoft.com/office/officeart/2005/8/layout/hList7"/>
    <dgm:cxn modelId="{E0038678-F389-47E4-8EEE-689250A306FE}" type="presOf" srcId="{8D8AC066-6F60-40D0-A5F9-A9B91A88BE22}" destId="{908B06DB-C9F0-4F19-A190-80A08FDBBC07}" srcOrd="0" destOrd="0" presId="urn:microsoft.com/office/officeart/2005/8/layout/hList7"/>
    <dgm:cxn modelId="{C936D181-FDA2-4ECF-913F-F96DA954BFE1}" srcId="{A08A5B5C-BE23-4B65-9892-07351269B14F}" destId="{DCBD370E-D82D-4DCE-86F6-4A71FBB23FFD}" srcOrd="1" destOrd="0" parTransId="{E7924DE2-7FFF-4DB8-86E2-46528F2B8769}" sibTransId="{51235CFD-3E31-4E23-9496-ABF206D9CCC2}"/>
    <dgm:cxn modelId="{9F3C7B84-69D0-4E15-8343-6BB49B6FF825}" srcId="{A08A5B5C-BE23-4B65-9892-07351269B14F}" destId="{29BC66B8-4422-4C55-B982-D27C3F3D9441}" srcOrd="5" destOrd="0" parTransId="{71F124BF-E30F-482D-8E92-57D2CAC712F2}" sibTransId="{FD4B2F07-B62A-4034-BA62-896BB94CEC41}"/>
    <dgm:cxn modelId="{A21C9E87-481F-4171-A929-85FF21DD29F1}" type="presOf" srcId="{7DFD6E67-1E93-4827-BAA4-BAB3DFE3CB3F}" destId="{C36F779F-0410-4AAA-B5E8-E5772631FB98}" srcOrd="0" destOrd="0" presId="urn:microsoft.com/office/officeart/2005/8/layout/hList7"/>
    <dgm:cxn modelId="{FDFF4F88-DA23-434B-A721-E2C2801B70F0}" type="presOf" srcId="{DCBD370E-D82D-4DCE-86F6-4A71FBB23FFD}" destId="{070CACD3-1821-4A35-A1BD-D9D0933060F7}" srcOrd="1" destOrd="0" presId="urn:microsoft.com/office/officeart/2005/8/layout/hList7"/>
    <dgm:cxn modelId="{34C8A196-A3DA-44D8-90C3-C7CF33D4E7D5}" type="presOf" srcId="{249B6518-B521-4960-90BA-7ED430717BF9}" destId="{132B1FAE-EA97-4482-A16F-6DB557FAF2EB}" srcOrd="0" destOrd="0" presId="urn:microsoft.com/office/officeart/2005/8/layout/hList7"/>
    <dgm:cxn modelId="{190924A3-2A37-4623-9E1E-1D93E972F537}" type="presOf" srcId="{A08A5B5C-BE23-4B65-9892-07351269B14F}" destId="{4A4F5C21-5707-48B1-8811-3C03116F44BB}" srcOrd="0" destOrd="0" presId="urn:microsoft.com/office/officeart/2005/8/layout/hList7"/>
    <dgm:cxn modelId="{C77DD5A7-514B-4CA1-A0DE-6076FCB29F57}" type="presOf" srcId="{DCBD370E-D82D-4DCE-86F6-4A71FBB23FFD}" destId="{BA4DBF9A-1BE1-4309-B644-0A2BBAD431FA}" srcOrd="0" destOrd="0" presId="urn:microsoft.com/office/officeart/2005/8/layout/hList7"/>
    <dgm:cxn modelId="{B34DB7BB-9AB9-4FB3-A8F0-2178E2F6EDD4}" type="presOf" srcId="{7DFD6E67-1E93-4827-BAA4-BAB3DFE3CB3F}" destId="{3D124DAD-BD56-4301-8A97-77B052D8395B}" srcOrd="1" destOrd="0" presId="urn:microsoft.com/office/officeart/2005/8/layout/hList7"/>
    <dgm:cxn modelId="{361988C3-4749-475F-8D1D-95819D14FEC3}" srcId="{A08A5B5C-BE23-4B65-9892-07351269B14F}" destId="{A7899FC0-8949-48E3-8474-759868F1451F}" srcOrd="3" destOrd="0" parTransId="{60DB484C-B2A9-4B3D-9D63-CDF3E5D61EE1}" sibTransId="{5F6FF83C-9F61-4FF3-937F-2F3108549F12}"/>
    <dgm:cxn modelId="{AB1A98CA-F8F4-4609-84DB-D8739B87546B}" type="presOf" srcId="{A7899FC0-8949-48E3-8474-759868F1451F}" destId="{967687FB-D6D9-4A0E-A285-FA356F9F9DA1}" srcOrd="1" destOrd="0" presId="urn:microsoft.com/office/officeart/2005/8/layout/hList7"/>
    <dgm:cxn modelId="{B79358DA-B45E-42F4-9E12-499869636807}" type="presOf" srcId="{8D8AC066-6F60-40D0-A5F9-A9B91A88BE22}" destId="{FDB4D6B6-ACAD-482E-A142-9F5EE6664AB7}" srcOrd="1" destOrd="0" presId="urn:microsoft.com/office/officeart/2005/8/layout/hList7"/>
    <dgm:cxn modelId="{0AAB24DC-28AC-490D-9691-B1BC43E36654}" srcId="{A08A5B5C-BE23-4B65-9892-07351269B14F}" destId="{8D8AC066-6F60-40D0-A5F9-A9B91A88BE22}" srcOrd="0" destOrd="0" parTransId="{B340D275-229F-4D2E-AC0B-9702DB1DFA0C}" sibTransId="{35876D6A-1F40-46A3-8134-B39663EB36AC}"/>
    <dgm:cxn modelId="{23E45FE1-65B0-425E-AE4E-6E45263C1C43}" type="presOf" srcId="{35876D6A-1F40-46A3-8134-B39663EB36AC}" destId="{A0222C3C-B1AE-458D-8E15-02EF9AAB5B45}" srcOrd="0" destOrd="0" presId="urn:microsoft.com/office/officeart/2005/8/layout/hList7"/>
    <dgm:cxn modelId="{6A606DE9-5D5E-45C2-BA1A-4EB147E2E201}" type="presOf" srcId="{A7899FC0-8949-48E3-8474-759868F1451F}" destId="{AF71E31E-105B-4562-B9F6-5029C0D91AA0}" srcOrd="0" destOrd="0" presId="urn:microsoft.com/office/officeart/2005/8/layout/hList7"/>
    <dgm:cxn modelId="{D60992F1-1384-4886-A773-69B1DFA05D74}" type="presOf" srcId="{29BC66B8-4422-4C55-B982-D27C3F3D9441}" destId="{4AA4619A-1070-4255-A7AB-5427B588A760}" srcOrd="1" destOrd="0" presId="urn:microsoft.com/office/officeart/2005/8/layout/hList7"/>
    <dgm:cxn modelId="{C02F0366-FC07-41A5-8625-7E2EBB558D50}" type="presParOf" srcId="{4A4F5C21-5707-48B1-8811-3C03116F44BB}" destId="{B688955A-7C44-476B-A35E-28E9546972AD}" srcOrd="0" destOrd="0" presId="urn:microsoft.com/office/officeart/2005/8/layout/hList7"/>
    <dgm:cxn modelId="{FDD7058B-D92A-43E4-819A-132B98522780}" type="presParOf" srcId="{4A4F5C21-5707-48B1-8811-3C03116F44BB}" destId="{AEDB1C5A-698A-4EEB-A000-1A14B7968B69}" srcOrd="1" destOrd="0" presId="urn:microsoft.com/office/officeart/2005/8/layout/hList7"/>
    <dgm:cxn modelId="{F15A2DD9-8C30-459A-9C81-D06F13F8A2F4}" type="presParOf" srcId="{AEDB1C5A-698A-4EEB-A000-1A14B7968B69}" destId="{78F381EF-936B-48B5-A614-0D73A69F5298}" srcOrd="0" destOrd="0" presId="urn:microsoft.com/office/officeart/2005/8/layout/hList7"/>
    <dgm:cxn modelId="{C8045390-E960-44B5-A3B2-AB51535A68AA}" type="presParOf" srcId="{78F381EF-936B-48B5-A614-0D73A69F5298}" destId="{908B06DB-C9F0-4F19-A190-80A08FDBBC07}" srcOrd="0" destOrd="0" presId="urn:microsoft.com/office/officeart/2005/8/layout/hList7"/>
    <dgm:cxn modelId="{D29F220B-A9D7-4683-9983-2A889ACE8F3B}" type="presParOf" srcId="{78F381EF-936B-48B5-A614-0D73A69F5298}" destId="{FDB4D6B6-ACAD-482E-A142-9F5EE6664AB7}" srcOrd="1" destOrd="0" presId="urn:microsoft.com/office/officeart/2005/8/layout/hList7"/>
    <dgm:cxn modelId="{521166BA-C705-402A-95D1-90289BDDBC7A}" type="presParOf" srcId="{78F381EF-936B-48B5-A614-0D73A69F5298}" destId="{844F929B-7BE4-44C3-9085-DC941A88C7A4}" srcOrd="2" destOrd="0" presId="urn:microsoft.com/office/officeart/2005/8/layout/hList7"/>
    <dgm:cxn modelId="{B1106D65-021C-461C-9BA7-D09AA8330100}" type="presParOf" srcId="{78F381EF-936B-48B5-A614-0D73A69F5298}" destId="{289991B7-5C6E-4336-8A4D-DEA04388D67A}" srcOrd="3" destOrd="0" presId="urn:microsoft.com/office/officeart/2005/8/layout/hList7"/>
    <dgm:cxn modelId="{99E626E4-189B-4F2D-B992-E80BA50A58A9}" type="presParOf" srcId="{AEDB1C5A-698A-4EEB-A000-1A14B7968B69}" destId="{A0222C3C-B1AE-458D-8E15-02EF9AAB5B45}" srcOrd="1" destOrd="0" presId="urn:microsoft.com/office/officeart/2005/8/layout/hList7"/>
    <dgm:cxn modelId="{851506D8-E25C-42BF-BA38-86DEBF2A0989}" type="presParOf" srcId="{AEDB1C5A-698A-4EEB-A000-1A14B7968B69}" destId="{58141B7E-0C0B-4355-B854-B4E19D536CF0}" srcOrd="2" destOrd="0" presId="urn:microsoft.com/office/officeart/2005/8/layout/hList7"/>
    <dgm:cxn modelId="{B6D0BD41-6FDA-4AF9-B5C9-1B605E7C33D6}" type="presParOf" srcId="{58141B7E-0C0B-4355-B854-B4E19D536CF0}" destId="{BA4DBF9A-1BE1-4309-B644-0A2BBAD431FA}" srcOrd="0" destOrd="0" presId="urn:microsoft.com/office/officeart/2005/8/layout/hList7"/>
    <dgm:cxn modelId="{BB22AD65-D362-4B07-A85B-01FF9D3F9734}" type="presParOf" srcId="{58141B7E-0C0B-4355-B854-B4E19D536CF0}" destId="{070CACD3-1821-4A35-A1BD-D9D0933060F7}" srcOrd="1" destOrd="0" presId="urn:microsoft.com/office/officeart/2005/8/layout/hList7"/>
    <dgm:cxn modelId="{59240618-A79D-4B5E-B66B-1B85C76C4838}" type="presParOf" srcId="{58141B7E-0C0B-4355-B854-B4E19D536CF0}" destId="{E98FA1F4-08BE-4182-BB29-40A0CEEDB655}" srcOrd="2" destOrd="0" presId="urn:microsoft.com/office/officeart/2005/8/layout/hList7"/>
    <dgm:cxn modelId="{02CE3B52-AC01-44A8-BAF1-97C70D3B79C1}" type="presParOf" srcId="{58141B7E-0C0B-4355-B854-B4E19D536CF0}" destId="{371A51F1-B483-4685-B214-1EDB8D53BCD1}" srcOrd="3" destOrd="0" presId="urn:microsoft.com/office/officeart/2005/8/layout/hList7"/>
    <dgm:cxn modelId="{C531078E-CADB-4621-9BCD-8EFDF4ECCEC7}" type="presParOf" srcId="{AEDB1C5A-698A-4EEB-A000-1A14B7968B69}" destId="{D58C6219-FB2E-498B-BD6A-34F029B362D3}" srcOrd="3" destOrd="0" presId="urn:microsoft.com/office/officeart/2005/8/layout/hList7"/>
    <dgm:cxn modelId="{B8F110B9-D763-413E-85EC-8E4F737446ED}" type="presParOf" srcId="{AEDB1C5A-698A-4EEB-A000-1A14B7968B69}" destId="{52D9EF35-D9E2-4248-84FA-6CEFB9739C51}" srcOrd="4" destOrd="0" presId="urn:microsoft.com/office/officeart/2005/8/layout/hList7"/>
    <dgm:cxn modelId="{704DD15B-19F2-4D6E-83A3-65CA67A24635}" type="presParOf" srcId="{52D9EF35-D9E2-4248-84FA-6CEFB9739C51}" destId="{137C3386-71BA-46CB-A586-27EC239B5167}" srcOrd="0" destOrd="0" presId="urn:microsoft.com/office/officeart/2005/8/layout/hList7"/>
    <dgm:cxn modelId="{BC4BFA29-D74D-4C7B-A63A-3E250C217E1F}" type="presParOf" srcId="{52D9EF35-D9E2-4248-84FA-6CEFB9739C51}" destId="{14A93DD1-7EE4-415D-9D1E-ED8CC52340EF}" srcOrd="1" destOrd="0" presId="urn:microsoft.com/office/officeart/2005/8/layout/hList7"/>
    <dgm:cxn modelId="{0DCB2EE2-3301-470E-8F88-C2F762C816F4}" type="presParOf" srcId="{52D9EF35-D9E2-4248-84FA-6CEFB9739C51}" destId="{96493AA5-9E5A-4E18-AF8F-47A3DAE1C0F4}" srcOrd="2" destOrd="0" presId="urn:microsoft.com/office/officeart/2005/8/layout/hList7"/>
    <dgm:cxn modelId="{A2741379-F1B9-4A8F-913B-B228F241BA11}" type="presParOf" srcId="{52D9EF35-D9E2-4248-84FA-6CEFB9739C51}" destId="{8CCBBF7E-3237-4071-8C43-7DFA5093D017}" srcOrd="3" destOrd="0" presId="urn:microsoft.com/office/officeart/2005/8/layout/hList7"/>
    <dgm:cxn modelId="{D909D96D-68F0-4B71-988A-A89392A2B9A4}" type="presParOf" srcId="{AEDB1C5A-698A-4EEB-A000-1A14B7968B69}" destId="{F5030FE8-DA93-44B7-BA92-56E8048C29D6}" srcOrd="5" destOrd="0" presId="urn:microsoft.com/office/officeart/2005/8/layout/hList7"/>
    <dgm:cxn modelId="{97B413E7-D2D9-489F-9762-79C44B508543}" type="presParOf" srcId="{AEDB1C5A-698A-4EEB-A000-1A14B7968B69}" destId="{7B0E8B67-581B-4572-9C10-CA03D43592C7}" srcOrd="6" destOrd="0" presId="urn:microsoft.com/office/officeart/2005/8/layout/hList7"/>
    <dgm:cxn modelId="{A01354BF-6530-4540-B4A2-9C78DD458038}" type="presParOf" srcId="{7B0E8B67-581B-4572-9C10-CA03D43592C7}" destId="{AF71E31E-105B-4562-B9F6-5029C0D91AA0}" srcOrd="0" destOrd="0" presId="urn:microsoft.com/office/officeart/2005/8/layout/hList7"/>
    <dgm:cxn modelId="{C5023318-F8B6-4A7C-A304-D58FE3A584BA}" type="presParOf" srcId="{7B0E8B67-581B-4572-9C10-CA03D43592C7}" destId="{967687FB-D6D9-4A0E-A285-FA356F9F9DA1}" srcOrd="1" destOrd="0" presId="urn:microsoft.com/office/officeart/2005/8/layout/hList7"/>
    <dgm:cxn modelId="{8D20D14F-8A85-43C2-96FB-95BE8D8C994B}" type="presParOf" srcId="{7B0E8B67-581B-4572-9C10-CA03D43592C7}" destId="{3019A69C-B148-4BF3-86E6-E5563DAD6523}" srcOrd="2" destOrd="0" presId="urn:microsoft.com/office/officeart/2005/8/layout/hList7"/>
    <dgm:cxn modelId="{8FBCD329-3A43-4E3B-A81A-F950D26C5EEF}" type="presParOf" srcId="{7B0E8B67-581B-4572-9C10-CA03D43592C7}" destId="{E27FCF4E-B226-4CE1-9E67-67CE00798152}" srcOrd="3" destOrd="0" presId="urn:microsoft.com/office/officeart/2005/8/layout/hList7"/>
    <dgm:cxn modelId="{C9342C5E-D8DB-4B17-9A38-E534EF931F11}" type="presParOf" srcId="{AEDB1C5A-698A-4EEB-A000-1A14B7968B69}" destId="{4FD50764-352C-4E1D-A068-D9DEFD54453E}" srcOrd="7" destOrd="0" presId="urn:microsoft.com/office/officeart/2005/8/layout/hList7"/>
    <dgm:cxn modelId="{1E16CD6B-D6B1-453B-B9EB-7A405BEC5426}" type="presParOf" srcId="{AEDB1C5A-698A-4EEB-A000-1A14B7968B69}" destId="{CD808CB9-5EC7-4679-8807-B9E28F8682D8}" srcOrd="8" destOrd="0" presId="urn:microsoft.com/office/officeart/2005/8/layout/hList7"/>
    <dgm:cxn modelId="{667FEC1C-F98A-4824-B1AC-F7AF40794E01}" type="presParOf" srcId="{CD808CB9-5EC7-4679-8807-B9E28F8682D8}" destId="{132B1FAE-EA97-4482-A16F-6DB557FAF2EB}" srcOrd="0" destOrd="0" presId="urn:microsoft.com/office/officeart/2005/8/layout/hList7"/>
    <dgm:cxn modelId="{F3DCE139-2065-4C7A-AC6F-4DFB20BC867D}" type="presParOf" srcId="{CD808CB9-5EC7-4679-8807-B9E28F8682D8}" destId="{5E800D13-689E-454D-A085-FD9BB2EA3A81}" srcOrd="1" destOrd="0" presId="urn:microsoft.com/office/officeart/2005/8/layout/hList7"/>
    <dgm:cxn modelId="{77990278-1C0D-49B9-934A-6F0283D6D198}" type="presParOf" srcId="{CD808CB9-5EC7-4679-8807-B9E28F8682D8}" destId="{BE5ABB01-B285-41A6-8B4B-C0C670EE49C3}" srcOrd="2" destOrd="0" presId="urn:microsoft.com/office/officeart/2005/8/layout/hList7"/>
    <dgm:cxn modelId="{06AC0964-F238-4CE8-86A5-0E6DBAFC64FF}" type="presParOf" srcId="{CD808CB9-5EC7-4679-8807-B9E28F8682D8}" destId="{9DAB73EB-93D3-444D-BE11-75E895ECEAD9}" srcOrd="3" destOrd="0" presId="urn:microsoft.com/office/officeart/2005/8/layout/hList7"/>
    <dgm:cxn modelId="{DE55F6F0-80AE-454B-8A01-0CD75FBF8A88}" type="presParOf" srcId="{AEDB1C5A-698A-4EEB-A000-1A14B7968B69}" destId="{0DB7B614-66F7-4EED-817C-8E733FD85552}" srcOrd="9" destOrd="0" presId="urn:microsoft.com/office/officeart/2005/8/layout/hList7"/>
    <dgm:cxn modelId="{502E17D5-26C6-4858-8D56-32C0A7C70934}" type="presParOf" srcId="{AEDB1C5A-698A-4EEB-A000-1A14B7968B69}" destId="{634952E4-3798-46B3-B156-2DE592E86904}" srcOrd="10" destOrd="0" presId="urn:microsoft.com/office/officeart/2005/8/layout/hList7"/>
    <dgm:cxn modelId="{45A548BD-156D-4690-8A45-45AB52CC31F0}" type="presParOf" srcId="{634952E4-3798-46B3-B156-2DE592E86904}" destId="{9CEC2190-0B46-4F16-A414-F8E8CB8FC8FF}" srcOrd="0" destOrd="0" presId="urn:microsoft.com/office/officeart/2005/8/layout/hList7"/>
    <dgm:cxn modelId="{10781E13-54D8-4E60-99B4-C8DB8449E213}" type="presParOf" srcId="{634952E4-3798-46B3-B156-2DE592E86904}" destId="{4AA4619A-1070-4255-A7AB-5427B588A760}" srcOrd="1" destOrd="0" presId="urn:microsoft.com/office/officeart/2005/8/layout/hList7"/>
    <dgm:cxn modelId="{DEF8C3B4-D1FD-427D-8898-5957978887C7}" type="presParOf" srcId="{634952E4-3798-46B3-B156-2DE592E86904}" destId="{4865ED9B-1FEB-429A-A4C4-D737901EA2F4}" srcOrd="2" destOrd="0" presId="urn:microsoft.com/office/officeart/2005/8/layout/hList7"/>
    <dgm:cxn modelId="{B648B3A2-FCC9-4689-B195-CE69A19F0B7D}" type="presParOf" srcId="{634952E4-3798-46B3-B156-2DE592E86904}" destId="{5AADFF6C-ABF1-47EF-84C5-59FDEC65C73C}" srcOrd="3" destOrd="0" presId="urn:microsoft.com/office/officeart/2005/8/layout/hList7"/>
    <dgm:cxn modelId="{9B83462F-38E9-4558-8EE5-F2F35F166BCC}" type="presParOf" srcId="{AEDB1C5A-698A-4EEB-A000-1A14B7968B69}" destId="{AE03DC45-62A8-4CF9-82FF-302E6AFDBF5F}" srcOrd="11" destOrd="0" presId="urn:microsoft.com/office/officeart/2005/8/layout/hList7"/>
    <dgm:cxn modelId="{CFD6C099-642C-4E31-BEB1-BAC58B07B866}" type="presParOf" srcId="{AEDB1C5A-698A-4EEB-A000-1A14B7968B69}" destId="{584CF709-DAA0-48A0-B155-2BEBC9147A6C}" srcOrd="12" destOrd="0" presId="urn:microsoft.com/office/officeart/2005/8/layout/hList7"/>
    <dgm:cxn modelId="{8A88F148-E77D-49BA-83F1-8ABA1B2519CD}" type="presParOf" srcId="{584CF709-DAA0-48A0-B155-2BEBC9147A6C}" destId="{C36F779F-0410-4AAA-B5E8-E5772631FB98}" srcOrd="0" destOrd="0" presId="urn:microsoft.com/office/officeart/2005/8/layout/hList7"/>
    <dgm:cxn modelId="{9FEEC559-4E9F-46C8-A965-F4FC3FD8BF37}" type="presParOf" srcId="{584CF709-DAA0-48A0-B155-2BEBC9147A6C}" destId="{3D124DAD-BD56-4301-8A97-77B052D8395B}" srcOrd="1" destOrd="0" presId="urn:microsoft.com/office/officeart/2005/8/layout/hList7"/>
    <dgm:cxn modelId="{CFFFE036-2836-408C-A26B-BB0A76D9E47E}" type="presParOf" srcId="{584CF709-DAA0-48A0-B155-2BEBC9147A6C}" destId="{B36327B8-7B3C-4F56-9D25-DF9EDE098EED}" srcOrd="2" destOrd="0" presId="urn:microsoft.com/office/officeart/2005/8/layout/hList7"/>
    <dgm:cxn modelId="{D9109FDA-A3EE-40BD-B7C8-AFF69D1BFF76}" type="presParOf" srcId="{584CF709-DAA0-48A0-B155-2BEBC9147A6C}" destId="{830BDE4B-76BB-44AD-BC7C-701C8F02EC0B}" srcOrd="3" destOrd="0" presId="urn:microsoft.com/office/officeart/2005/8/layout/hList7"/>
  </dgm:cxnLst>
  <dgm:bg>
    <a:pattFill prst="pct70">
      <a:fgClr>
        <a:schemeClr val="accent2"/>
      </a:fgClr>
      <a:bgClr>
        <a:schemeClr val="tx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E1667A-FE6B-463E-9397-972084FE738D}" type="doc">
      <dgm:prSet loTypeId="urn:microsoft.com/office/officeart/2008/layout/SquareAccentList" loCatId="list" qsTypeId="urn:microsoft.com/office/officeart/2005/8/quickstyle/simple1" qsCatId="simple" csTypeId="urn:microsoft.com/office/officeart/2005/8/colors/accent1_4" csCatId="accent1" phldr="1"/>
      <dgm:spPr/>
      <dgm:t>
        <a:bodyPr/>
        <a:lstStyle/>
        <a:p>
          <a:endParaRPr lang="en-IN"/>
        </a:p>
      </dgm:t>
    </dgm:pt>
    <dgm:pt modelId="{752C1472-FF9D-42EB-A67F-4A6770CABC76}">
      <dgm:prSet phldrT="[Text]"/>
      <dgm:spPr/>
      <dgm:t>
        <a:bodyPr/>
        <a:lstStyle/>
        <a:p>
          <a:r>
            <a:rPr lang="en-IN" dirty="0">
              <a:latin typeface="Verdana Pro Cond Black" panose="020B0A06030504040204" pitchFamily="34" charset="0"/>
            </a:rPr>
            <a:t>Applications of Data </a:t>
          </a:r>
          <a:r>
            <a:rPr lang="en-IN" dirty="0" err="1">
              <a:latin typeface="Verdana Pro Cond Black" panose="020B0A06030504040204" pitchFamily="34" charset="0"/>
            </a:rPr>
            <a:t>center</a:t>
          </a:r>
          <a:endParaRPr lang="en-IN" dirty="0">
            <a:latin typeface="Verdana Pro Cond Black" panose="020B0A06030504040204" pitchFamily="34" charset="0"/>
          </a:endParaRPr>
        </a:p>
      </dgm:t>
    </dgm:pt>
    <dgm:pt modelId="{1633E744-1208-42E4-8CA9-BBC670C59751}" type="parTrans" cxnId="{1680F456-CD1C-4BE7-92F7-E451D836DD32}">
      <dgm:prSet/>
      <dgm:spPr/>
      <dgm:t>
        <a:bodyPr/>
        <a:lstStyle/>
        <a:p>
          <a:endParaRPr lang="en-IN"/>
        </a:p>
      </dgm:t>
    </dgm:pt>
    <dgm:pt modelId="{A864B712-3029-4415-8A39-8D2AB74FBB15}" type="sibTrans" cxnId="{1680F456-CD1C-4BE7-92F7-E451D836DD32}">
      <dgm:prSet/>
      <dgm:spPr/>
      <dgm:t>
        <a:bodyPr/>
        <a:lstStyle/>
        <a:p>
          <a:endParaRPr lang="en-IN"/>
        </a:p>
      </dgm:t>
    </dgm:pt>
    <dgm:pt modelId="{EC187C23-6CC2-45AF-B2BA-3370A7C2CDC5}">
      <dgm:prSet phldrT="[Text]" custT="1"/>
      <dgm:spPr/>
      <dgm:t>
        <a:bodyPr/>
        <a:lstStyle/>
        <a:p>
          <a:r>
            <a:rPr lang="en-IN" sz="1800" b="1" dirty="0">
              <a:latin typeface="Arial Black" panose="020B0A04020102020204" pitchFamily="34" charset="0"/>
            </a:rPr>
            <a:t>Email and file sharing</a:t>
          </a:r>
        </a:p>
      </dgm:t>
    </dgm:pt>
    <dgm:pt modelId="{517BADAA-434B-4262-A78F-7F496AD01B45}" type="parTrans" cxnId="{EA974F90-C85C-4669-9EE7-55129E10B759}">
      <dgm:prSet/>
      <dgm:spPr/>
      <dgm:t>
        <a:bodyPr/>
        <a:lstStyle/>
        <a:p>
          <a:endParaRPr lang="en-IN"/>
        </a:p>
      </dgm:t>
    </dgm:pt>
    <dgm:pt modelId="{7B89F2CF-34EB-4754-A698-B816543A387C}" type="sibTrans" cxnId="{EA974F90-C85C-4669-9EE7-55129E10B759}">
      <dgm:prSet/>
      <dgm:spPr/>
      <dgm:t>
        <a:bodyPr/>
        <a:lstStyle/>
        <a:p>
          <a:endParaRPr lang="en-IN"/>
        </a:p>
      </dgm:t>
    </dgm:pt>
    <dgm:pt modelId="{B6E12216-CB52-44D1-8857-C2431E3A891D}">
      <dgm:prSet phldrT="[Text]" custT="1"/>
      <dgm:spPr/>
      <dgm:t>
        <a:bodyPr/>
        <a:lstStyle/>
        <a:p>
          <a:r>
            <a:rPr lang="en-IN" sz="1800" b="1" dirty="0">
              <a:latin typeface="Arial Black" panose="020B0A04020102020204" pitchFamily="34" charset="0"/>
            </a:rPr>
            <a:t>Customer</a:t>
          </a:r>
          <a:r>
            <a:rPr lang="en-IN" sz="1800" b="1" baseline="0" dirty="0">
              <a:latin typeface="Arial Black" panose="020B0A04020102020204" pitchFamily="34" charset="0"/>
            </a:rPr>
            <a:t> relationship management(CMR)</a:t>
          </a:r>
          <a:endParaRPr lang="en-IN" sz="1800" b="1" dirty="0">
            <a:latin typeface="Arial Black" panose="020B0A04020102020204" pitchFamily="34" charset="0"/>
          </a:endParaRPr>
        </a:p>
      </dgm:t>
    </dgm:pt>
    <dgm:pt modelId="{5FADC468-646C-4DA5-ABEC-1C1676896F16}" type="parTrans" cxnId="{150A7AFA-8609-4EEB-A81D-5DEF97C5E1DD}">
      <dgm:prSet/>
      <dgm:spPr/>
      <dgm:t>
        <a:bodyPr/>
        <a:lstStyle/>
        <a:p>
          <a:endParaRPr lang="en-IN"/>
        </a:p>
      </dgm:t>
    </dgm:pt>
    <dgm:pt modelId="{7EA9BA83-61D0-4FFA-B0BC-1CE513D7BD63}" type="sibTrans" cxnId="{150A7AFA-8609-4EEB-A81D-5DEF97C5E1DD}">
      <dgm:prSet/>
      <dgm:spPr/>
      <dgm:t>
        <a:bodyPr/>
        <a:lstStyle/>
        <a:p>
          <a:endParaRPr lang="en-IN"/>
        </a:p>
      </dgm:t>
    </dgm:pt>
    <dgm:pt modelId="{7D4E9458-ECE5-4362-B400-36B36E99860A}">
      <dgm:prSet phldrT="[Text]" custT="1"/>
      <dgm:spPr/>
      <dgm:t>
        <a:bodyPr/>
        <a:lstStyle/>
        <a:p>
          <a:r>
            <a:rPr lang="en-IN" sz="1800" b="1" dirty="0">
              <a:latin typeface="Arial Black" panose="020B0A04020102020204" pitchFamily="34" charset="0"/>
            </a:rPr>
            <a:t>Retail</a:t>
          </a:r>
          <a:r>
            <a:rPr lang="en-IN" sz="1800" b="1" baseline="0" dirty="0">
              <a:latin typeface="Arial Black" panose="020B0A04020102020204" pitchFamily="34" charset="0"/>
            </a:rPr>
            <a:t> Industry</a:t>
          </a:r>
          <a:endParaRPr lang="en-IN" sz="1800" b="1" dirty="0">
            <a:latin typeface="Arial Black" panose="020B0A04020102020204" pitchFamily="34" charset="0"/>
          </a:endParaRPr>
        </a:p>
      </dgm:t>
    </dgm:pt>
    <dgm:pt modelId="{9DFADC8A-538A-44BE-A6F5-02193C792056}" type="parTrans" cxnId="{D9C123A9-51F6-4FF1-9B4B-12B7D3E79AD7}">
      <dgm:prSet/>
      <dgm:spPr/>
      <dgm:t>
        <a:bodyPr/>
        <a:lstStyle/>
        <a:p>
          <a:endParaRPr lang="en-IN"/>
        </a:p>
      </dgm:t>
    </dgm:pt>
    <dgm:pt modelId="{E24F0732-0509-4FAD-9B8B-A76D77811D9B}" type="sibTrans" cxnId="{D9C123A9-51F6-4FF1-9B4B-12B7D3E79AD7}">
      <dgm:prSet/>
      <dgm:spPr/>
      <dgm:t>
        <a:bodyPr/>
        <a:lstStyle/>
        <a:p>
          <a:endParaRPr lang="en-IN"/>
        </a:p>
      </dgm:t>
    </dgm:pt>
    <dgm:pt modelId="{32809BFB-CA73-415A-A11D-0CD9A776F4CE}">
      <dgm:prSet phldrT="[Text]" custT="1"/>
      <dgm:spPr/>
      <dgm:t>
        <a:bodyPr/>
        <a:lstStyle/>
        <a:p>
          <a:r>
            <a:rPr lang="en-IN" sz="1800" b="1" dirty="0">
              <a:latin typeface="Arial Black" panose="020B0A04020102020204" pitchFamily="34" charset="0"/>
            </a:rPr>
            <a:t>Banking</a:t>
          </a:r>
          <a:r>
            <a:rPr lang="en-IN" sz="1800" b="1" baseline="0" dirty="0">
              <a:latin typeface="Arial Black" panose="020B0A04020102020204" pitchFamily="34" charset="0"/>
            </a:rPr>
            <a:t> Sector</a:t>
          </a:r>
          <a:endParaRPr lang="en-IN" sz="1800" b="1" dirty="0">
            <a:latin typeface="Arial Black" panose="020B0A04020102020204" pitchFamily="34" charset="0"/>
          </a:endParaRPr>
        </a:p>
      </dgm:t>
    </dgm:pt>
    <dgm:pt modelId="{65AFA762-FD19-4FA2-A032-F8E439F99575}" type="parTrans" cxnId="{C0F2CDF7-75D0-4698-9AB2-C3790A356C2E}">
      <dgm:prSet/>
      <dgm:spPr/>
      <dgm:t>
        <a:bodyPr/>
        <a:lstStyle/>
        <a:p>
          <a:endParaRPr lang="en-IN"/>
        </a:p>
      </dgm:t>
    </dgm:pt>
    <dgm:pt modelId="{962C2810-FCF7-40BD-8639-6C7ADFAB784B}" type="sibTrans" cxnId="{C0F2CDF7-75D0-4698-9AB2-C3790A356C2E}">
      <dgm:prSet/>
      <dgm:spPr/>
      <dgm:t>
        <a:bodyPr/>
        <a:lstStyle/>
        <a:p>
          <a:endParaRPr lang="en-IN"/>
        </a:p>
      </dgm:t>
    </dgm:pt>
    <dgm:pt modelId="{347E0464-023B-4AC6-8C69-040108047AFF}">
      <dgm:prSet phldrT="[Text]" custT="1"/>
      <dgm:spPr/>
      <dgm:t>
        <a:bodyPr/>
        <a:lstStyle/>
        <a:p>
          <a:r>
            <a:rPr lang="en-IN" sz="1800" b="1" dirty="0">
              <a:latin typeface="Arial Black" panose="020B0A04020102020204" pitchFamily="34" charset="0"/>
            </a:rPr>
            <a:t>E-commerce</a:t>
          </a:r>
        </a:p>
      </dgm:t>
    </dgm:pt>
    <dgm:pt modelId="{7EBEE481-CA7C-44C3-944B-7C143DA71DD7}" type="parTrans" cxnId="{E88A7585-45D1-4922-B1B7-4D4F6AA48CD6}">
      <dgm:prSet/>
      <dgm:spPr/>
      <dgm:t>
        <a:bodyPr/>
        <a:lstStyle/>
        <a:p>
          <a:endParaRPr lang="en-IN"/>
        </a:p>
      </dgm:t>
    </dgm:pt>
    <dgm:pt modelId="{C76F996E-2B7D-4F47-8C3A-6BDFA7A167AD}" type="sibTrans" cxnId="{E88A7585-45D1-4922-B1B7-4D4F6AA48CD6}">
      <dgm:prSet/>
      <dgm:spPr/>
      <dgm:t>
        <a:bodyPr/>
        <a:lstStyle/>
        <a:p>
          <a:endParaRPr lang="en-IN"/>
        </a:p>
      </dgm:t>
    </dgm:pt>
    <dgm:pt modelId="{2D1602A3-48E4-45D9-BA1D-F7E7DEC628BD}" type="pres">
      <dgm:prSet presAssocID="{31E1667A-FE6B-463E-9397-972084FE738D}" presName="layout" presStyleCnt="0">
        <dgm:presLayoutVars>
          <dgm:chMax/>
          <dgm:chPref/>
          <dgm:dir/>
          <dgm:resizeHandles/>
        </dgm:presLayoutVars>
      </dgm:prSet>
      <dgm:spPr/>
    </dgm:pt>
    <dgm:pt modelId="{20A732C5-E6B0-4D11-A0D5-A919933C6164}" type="pres">
      <dgm:prSet presAssocID="{752C1472-FF9D-42EB-A67F-4A6770CABC76}" presName="root" presStyleCnt="0">
        <dgm:presLayoutVars>
          <dgm:chMax/>
          <dgm:chPref/>
        </dgm:presLayoutVars>
      </dgm:prSet>
      <dgm:spPr/>
    </dgm:pt>
    <dgm:pt modelId="{E27986E7-2069-4B82-91AC-6F9356790D0C}" type="pres">
      <dgm:prSet presAssocID="{752C1472-FF9D-42EB-A67F-4A6770CABC76}" presName="rootComposite" presStyleCnt="0">
        <dgm:presLayoutVars/>
      </dgm:prSet>
      <dgm:spPr/>
    </dgm:pt>
    <dgm:pt modelId="{F61EF1CF-93F0-4C39-980B-AA3977465234}" type="pres">
      <dgm:prSet presAssocID="{752C1472-FF9D-42EB-A67F-4A6770CABC76}" presName="ParentAccent" presStyleLbl="alignNode1" presStyleIdx="0" presStyleCnt="1" custFlipHor="1" custScaleX="183188" custScaleY="48305"/>
      <dgm:spPr/>
    </dgm:pt>
    <dgm:pt modelId="{B2D1763C-3C34-471B-859A-432BD431FFF9}" type="pres">
      <dgm:prSet presAssocID="{752C1472-FF9D-42EB-A67F-4A6770CABC76}" presName="ParentSmallAccent" presStyleLbl="fgAcc1" presStyleIdx="0" presStyleCnt="1" custScaleX="8938" custScaleY="8938" custLinFactX="-200000" custLinFactY="-100000" custLinFactNeighborX="-265694" custLinFactNeighborY="-111679"/>
      <dgm:spPr/>
    </dgm:pt>
    <dgm:pt modelId="{596B1E0E-271D-4090-A9F1-07ABBE98B926}" type="pres">
      <dgm:prSet presAssocID="{752C1472-FF9D-42EB-A67F-4A6770CABC76}" presName="Parent" presStyleLbl="revTx" presStyleIdx="0" presStyleCnt="6" custScaleX="130892">
        <dgm:presLayoutVars>
          <dgm:chMax/>
          <dgm:chPref val="4"/>
          <dgm:bulletEnabled val="1"/>
        </dgm:presLayoutVars>
      </dgm:prSet>
      <dgm:spPr/>
    </dgm:pt>
    <dgm:pt modelId="{B9335805-FE40-4E5D-AB1E-DE45C4701721}" type="pres">
      <dgm:prSet presAssocID="{752C1472-FF9D-42EB-A67F-4A6770CABC76}" presName="childShape" presStyleCnt="0">
        <dgm:presLayoutVars>
          <dgm:chMax val="0"/>
          <dgm:chPref val="0"/>
        </dgm:presLayoutVars>
      </dgm:prSet>
      <dgm:spPr/>
    </dgm:pt>
    <dgm:pt modelId="{98050457-055F-4462-8715-B59744E1A4C1}" type="pres">
      <dgm:prSet presAssocID="{EC187C23-6CC2-45AF-B2BA-3370A7C2CDC5}" presName="childComposite" presStyleCnt="0">
        <dgm:presLayoutVars>
          <dgm:chMax val="0"/>
          <dgm:chPref val="0"/>
        </dgm:presLayoutVars>
      </dgm:prSet>
      <dgm:spPr/>
    </dgm:pt>
    <dgm:pt modelId="{AED552FF-ABDC-4C04-8B91-28DA17699178}" type="pres">
      <dgm:prSet presAssocID="{EC187C23-6CC2-45AF-B2BA-3370A7C2CDC5}" presName="ChildAccent" presStyleLbl="solidFgAcc1" presStyleIdx="0" presStyleCnt="5"/>
      <dgm:spPr>
        <a:solidFill>
          <a:schemeClr val="accent2">
            <a:lumMod val="75000"/>
          </a:schemeClr>
        </a:solidFill>
      </dgm:spPr>
    </dgm:pt>
    <dgm:pt modelId="{2B607BFD-25DF-44CB-886D-D727F63A8820}" type="pres">
      <dgm:prSet presAssocID="{EC187C23-6CC2-45AF-B2BA-3370A7C2CDC5}" presName="Child" presStyleLbl="revTx" presStyleIdx="1" presStyleCnt="6">
        <dgm:presLayoutVars>
          <dgm:chMax val="0"/>
          <dgm:chPref val="0"/>
          <dgm:bulletEnabled val="1"/>
        </dgm:presLayoutVars>
      </dgm:prSet>
      <dgm:spPr/>
    </dgm:pt>
    <dgm:pt modelId="{94571DCB-E4EA-45D3-B7F9-B45F78A2CEF2}" type="pres">
      <dgm:prSet presAssocID="{B6E12216-CB52-44D1-8857-C2431E3A891D}" presName="childComposite" presStyleCnt="0">
        <dgm:presLayoutVars>
          <dgm:chMax val="0"/>
          <dgm:chPref val="0"/>
        </dgm:presLayoutVars>
      </dgm:prSet>
      <dgm:spPr/>
    </dgm:pt>
    <dgm:pt modelId="{BA06824D-B1A0-47FA-AAC5-D53CA45404B8}" type="pres">
      <dgm:prSet presAssocID="{B6E12216-CB52-44D1-8857-C2431E3A891D}" presName="ChildAccent" presStyleLbl="solidFgAcc1" presStyleIdx="1" presStyleCnt="5"/>
      <dgm:spPr>
        <a:solidFill>
          <a:schemeClr val="accent2">
            <a:lumMod val="75000"/>
          </a:schemeClr>
        </a:solidFill>
      </dgm:spPr>
    </dgm:pt>
    <dgm:pt modelId="{1A77B56A-1213-420B-BE3A-4DE5CA9364E6}" type="pres">
      <dgm:prSet presAssocID="{B6E12216-CB52-44D1-8857-C2431E3A891D}" presName="Child" presStyleLbl="revTx" presStyleIdx="2" presStyleCnt="6">
        <dgm:presLayoutVars>
          <dgm:chMax val="0"/>
          <dgm:chPref val="0"/>
          <dgm:bulletEnabled val="1"/>
        </dgm:presLayoutVars>
      </dgm:prSet>
      <dgm:spPr/>
    </dgm:pt>
    <dgm:pt modelId="{59972E12-1708-4CC7-AECA-D44F96013187}" type="pres">
      <dgm:prSet presAssocID="{7D4E9458-ECE5-4362-B400-36B36E99860A}" presName="childComposite" presStyleCnt="0">
        <dgm:presLayoutVars>
          <dgm:chMax val="0"/>
          <dgm:chPref val="0"/>
        </dgm:presLayoutVars>
      </dgm:prSet>
      <dgm:spPr/>
    </dgm:pt>
    <dgm:pt modelId="{C8A884A7-2FAB-4A0E-A6F1-5D6ED69CCDF0}" type="pres">
      <dgm:prSet presAssocID="{7D4E9458-ECE5-4362-B400-36B36E99860A}" presName="ChildAccent" presStyleLbl="solidFgAcc1" presStyleIdx="2" presStyleCnt="5"/>
      <dgm:spPr>
        <a:solidFill>
          <a:schemeClr val="accent2">
            <a:lumMod val="75000"/>
          </a:schemeClr>
        </a:solidFill>
      </dgm:spPr>
    </dgm:pt>
    <dgm:pt modelId="{74760B5F-80FB-4734-8EEE-66398CD42742}" type="pres">
      <dgm:prSet presAssocID="{7D4E9458-ECE5-4362-B400-36B36E99860A}" presName="Child" presStyleLbl="revTx" presStyleIdx="3" presStyleCnt="6">
        <dgm:presLayoutVars>
          <dgm:chMax val="0"/>
          <dgm:chPref val="0"/>
          <dgm:bulletEnabled val="1"/>
        </dgm:presLayoutVars>
      </dgm:prSet>
      <dgm:spPr/>
    </dgm:pt>
    <dgm:pt modelId="{A143C30D-E264-4C17-8011-0638ACF96C85}" type="pres">
      <dgm:prSet presAssocID="{32809BFB-CA73-415A-A11D-0CD9A776F4CE}" presName="childComposite" presStyleCnt="0">
        <dgm:presLayoutVars>
          <dgm:chMax val="0"/>
          <dgm:chPref val="0"/>
        </dgm:presLayoutVars>
      </dgm:prSet>
      <dgm:spPr/>
    </dgm:pt>
    <dgm:pt modelId="{B49EB733-8AF6-42F1-A222-5DF92EFB4212}" type="pres">
      <dgm:prSet presAssocID="{32809BFB-CA73-415A-A11D-0CD9A776F4CE}" presName="ChildAccent" presStyleLbl="solidFgAcc1" presStyleIdx="3" presStyleCnt="5"/>
      <dgm:spPr>
        <a:solidFill>
          <a:schemeClr val="accent2">
            <a:lumMod val="75000"/>
          </a:schemeClr>
        </a:solidFill>
      </dgm:spPr>
    </dgm:pt>
    <dgm:pt modelId="{4175F3DE-5DBC-4768-A578-1FBCD6AD23CA}" type="pres">
      <dgm:prSet presAssocID="{32809BFB-CA73-415A-A11D-0CD9A776F4CE}" presName="Child" presStyleLbl="revTx" presStyleIdx="4" presStyleCnt="6">
        <dgm:presLayoutVars>
          <dgm:chMax val="0"/>
          <dgm:chPref val="0"/>
          <dgm:bulletEnabled val="1"/>
        </dgm:presLayoutVars>
      </dgm:prSet>
      <dgm:spPr/>
    </dgm:pt>
    <dgm:pt modelId="{24CB2B18-DB80-41F8-9E26-CF622A82742C}" type="pres">
      <dgm:prSet presAssocID="{347E0464-023B-4AC6-8C69-040108047AFF}" presName="childComposite" presStyleCnt="0">
        <dgm:presLayoutVars>
          <dgm:chMax val="0"/>
          <dgm:chPref val="0"/>
        </dgm:presLayoutVars>
      </dgm:prSet>
      <dgm:spPr/>
    </dgm:pt>
    <dgm:pt modelId="{60958239-2B37-4529-A7A7-B91B5B5FAC51}" type="pres">
      <dgm:prSet presAssocID="{347E0464-023B-4AC6-8C69-040108047AFF}" presName="ChildAccent" presStyleLbl="solidFgAcc1" presStyleIdx="4" presStyleCnt="5"/>
      <dgm:spPr>
        <a:solidFill>
          <a:schemeClr val="accent2">
            <a:lumMod val="75000"/>
          </a:schemeClr>
        </a:solidFill>
      </dgm:spPr>
    </dgm:pt>
    <dgm:pt modelId="{9E16E519-C457-46A5-92CB-729EE10AB663}" type="pres">
      <dgm:prSet presAssocID="{347E0464-023B-4AC6-8C69-040108047AFF}" presName="Child" presStyleLbl="revTx" presStyleIdx="5" presStyleCnt="6">
        <dgm:presLayoutVars>
          <dgm:chMax val="0"/>
          <dgm:chPref val="0"/>
          <dgm:bulletEnabled val="1"/>
        </dgm:presLayoutVars>
      </dgm:prSet>
      <dgm:spPr/>
    </dgm:pt>
  </dgm:ptLst>
  <dgm:cxnLst>
    <dgm:cxn modelId="{3F113133-53B4-40DB-AB0F-21A0DF615CC6}" type="presOf" srcId="{B6E12216-CB52-44D1-8857-C2431E3A891D}" destId="{1A77B56A-1213-420B-BE3A-4DE5CA9364E6}" srcOrd="0" destOrd="0" presId="urn:microsoft.com/office/officeart/2008/layout/SquareAccentList"/>
    <dgm:cxn modelId="{1CA05A5D-3035-4D71-92F5-0CBAD2D4F502}" type="presOf" srcId="{EC187C23-6CC2-45AF-B2BA-3370A7C2CDC5}" destId="{2B607BFD-25DF-44CB-886D-D727F63A8820}" srcOrd="0" destOrd="0" presId="urn:microsoft.com/office/officeart/2008/layout/SquareAccentList"/>
    <dgm:cxn modelId="{1680F456-CD1C-4BE7-92F7-E451D836DD32}" srcId="{31E1667A-FE6B-463E-9397-972084FE738D}" destId="{752C1472-FF9D-42EB-A67F-4A6770CABC76}" srcOrd="0" destOrd="0" parTransId="{1633E744-1208-42E4-8CA9-BBC670C59751}" sibTransId="{A864B712-3029-4415-8A39-8D2AB74FBB15}"/>
    <dgm:cxn modelId="{D7C2C058-CB84-4B8B-AEA5-24A31E0C6A4B}" type="presOf" srcId="{7D4E9458-ECE5-4362-B400-36B36E99860A}" destId="{74760B5F-80FB-4734-8EEE-66398CD42742}" srcOrd="0" destOrd="0" presId="urn:microsoft.com/office/officeart/2008/layout/SquareAccentList"/>
    <dgm:cxn modelId="{E43B0059-C36D-405F-B73C-9F98E58A2273}" type="presOf" srcId="{32809BFB-CA73-415A-A11D-0CD9A776F4CE}" destId="{4175F3DE-5DBC-4768-A578-1FBCD6AD23CA}" srcOrd="0" destOrd="0" presId="urn:microsoft.com/office/officeart/2008/layout/SquareAccentList"/>
    <dgm:cxn modelId="{80616A85-4D5D-4812-88EE-E95759D684BF}" type="presOf" srcId="{752C1472-FF9D-42EB-A67F-4A6770CABC76}" destId="{596B1E0E-271D-4090-A9F1-07ABBE98B926}" srcOrd="0" destOrd="0" presId="urn:microsoft.com/office/officeart/2008/layout/SquareAccentList"/>
    <dgm:cxn modelId="{E88A7585-45D1-4922-B1B7-4D4F6AA48CD6}" srcId="{752C1472-FF9D-42EB-A67F-4A6770CABC76}" destId="{347E0464-023B-4AC6-8C69-040108047AFF}" srcOrd="4" destOrd="0" parTransId="{7EBEE481-CA7C-44C3-944B-7C143DA71DD7}" sibTransId="{C76F996E-2B7D-4F47-8C3A-6BDFA7A167AD}"/>
    <dgm:cxn modelId="{EA974F90-C85C-4669-9EE7-55129E10B759}" srcId="{752C1472-FF9D-42EB-A67F-4A6770CABC76}" destId="{EC187C23-6CC2-45AF-B2BA-3370A7C2CDC5}" srcOrd="0" destOrd="0" parTransId="{517BADAA-434B-4262-A78F-7F496AD01B45}" sibTransId="{7B89F2CF-34EB-4754-A698-B816543A387C}"/>
    <dgm:cxn modelId="{D9C123A9-51F6-4FF1-9B4B-12B7D3E79AD7}" srcId="{752C1472-FF9D-42EB-A67F-4A6770CABC76}" destId="{7D4E9458-ECE5-4362-B400-36B36E99860A}" srcOrd="2" destOrd="0" parTransId="{9DFADC8A-538A-44BE-A6F5-02193C792056}" sibTransId="{E24F0732-0509-4FAD-9B8B-A76D77811D9B}"/>
    <dgm:cxn modelId="{315F27DB-5F3D-44E3-B6E0-ACE8EF6ABB0F}" type="presOf" srcId="{347E0464-023B-4AC6-8C69-040108047AFF}" destId="{9E16E519-C457-46A5-92CB-729EE10AB663}" srcOrd="0" destOrd="0" presId="urn:microsoft.com/office/officeart/2008/layout/SquareAccentList"/>
    <dgm:cxn modelId="{317AACF0-55DC-4F6B-BACF-C29B15BF4F49}" type="presOf" srcId="{31E1667A-FE6B-463E-9397-972084FE738D}" destId="{2D1602A3-48E4-45D9-BA1D-F7E7DEC628BD}" srcOrd="0" destOrd="0" presId="urn:microsoft.com/office/officeart/2008/layout/SquareAccentList"/>
    <dgm:cxn modelId="{C0F2CDF7-75D0-4698-9AB2-C3790A356C2E}" srcId="{752C1472-FF9D-42EB-A67F-4A6770CABC76}" destId="{32809BFB-CA73-415A-A11D-0CD9A776F4CE}" srcOrd="3" destOrd="0" parTransId="{65AFA762-FD19-4FA2-A032-F8E439F99575}" sibTransId="{962C2810-FCF7-40BD-8639-6C7ADFAB784B}"/>
    <dgm:cxn modelId="{150A7AFA-8609-4EEB-A81D-5DEF97C5E1DD}" srcId="{752C1472-FF9D-42EB-A67F-4A6770CABC76}" destId="{B6E12216-CB52-44D1-8857-C2431E3A891D}" srcOrd="1" destOrd="0" parTransId="{5FADC468-646C-4DA5-ABEC-1C1676896F16}" sibTransId="{7EA9BA83-61D0-4FFA-B0BC-1CE513D7BD63}"/>
    <dgm:cxn modelId="{97566348-F2D8-4383-841B-B610AC996522}" type="presParOf" srcId="{2D1602A3-48E4-45D9-BA1D-F7E7DEC628BD}" destId="{20A732C5-E6B0-4D11-A0D5-A919933C6164}" srcOrd="0" destOrd="0" presId="urn:microsoft.com/office/officeart/2008/layout/SquareAccentList"/>
    <dgm:cxn modelId="{D7D953EA-E715-422F-B412-AAE20D780C05}" type="presParOf" srcId="{20A732C5-E6B0-4D11-A0D5-A919933C6164}" destId="{E27986E7-2069-4B82-91AC-6F9356790D0C}" srcOrd="0" destOrd="0" presId="urn:microsoft.com/office/officeart/2008/layout/SquareAccentList"/>
    <dgm:cxn modelId="{D61F31CC-B224-4B3E-9E98-3FF0A4B37B9A}" type="presParOf" srcId="{E27986E7-2069-4B82-91AC-6F9356790D0C}" destId="{F61EF1CF-93F0-4C39-980B-AA3977465234}" srcOrd="0" destOrd="0" presId="urn:microsoft.com/office/officeart/2008/layout/SquareAccentList"/>
    <dgm:cxn modelId="{AF992C62-F343-4CA3-9388-BC8118F8B516}" type="presParOf" srcId="{E27986E7-2069-4B82-91AC-6F9356790D0C}" destId="{B2D1763C-3C34-471B-859A-432BD431FFF9}" srcOrd="1" destOrd="0" presId="urn:microsoft.com/office/officeart/2008/layout/SquareAccentList"/>
    <dgm:cxn modelId="{91FD6C44-5BF0-4B6D-BD02-5D672268287D}" type="presParOf" srcId="{E27986E7-2069-4B82-91AC-6F9356790D0C}" destId="{596B1E0E-271D-4090-A9F1-07ABBE98B926}" srcOrd="2" destOrd="0" presId="urn:microsoft.com/office/officeart/2008/layout/SquareAccentList"/>
    <dgm:cxn modelId="{7A4061B6-7A6C-49D2-8DCD-EF6EBB8C5F36}" type="presParOf" srcId="{20A732C5-E6B0-4D11-A0D5-A919933C6164}" destId="{B9335805-FE40-4E5D-AB1E-DE45C4701721}" srcOrd="1" destOrd="0" presId="urn:microsoft.com/office/officeart/2008/layout/SquareAccentList"/>
    <dgm:cxn modelId="{7ECA35E0-57AD-4EBB-A1BA-18D057DD69EF}" type="presParOf" srcId="{B9335805-FE40-4E5D-AB1E-DE45C4701721}" destId="{98050457-055F-4462-8715-B59744E1A4C1}" srcOrd="0" destOrd="0" presId="urn:microsoft.com/office/officeart/2008/layout/SquareAccentList"/>
    <dgm:cxn modelId="{4AE1872B-B601-421D-AE96-AF6E2EB1E6D8}" type="presParOf" srcId="{98050457-055F-4462-8715-B59744E1A4C1}" destId="{AED552FF-ABDC-4C04-8B91-28DA17699178}" srcOrd="0" destOrd="0" presId="urn:microsoft.com/office/officeart/2008/layout/SquareAccentList"/>
    <dgm:cxn modelId="{6E0F52E2-B50F-49AE-8228-BB8E4C126DD2}" type="presParOf" srcId="{98050457-055F-4462-8715-B59744E1A4C1}" destId="{2B607BFD-25DF-44CB-886D-D727F63A8820}" srcOrd="1" destOrd="0" presId="urn:microsoft.com/office/officeart/2008/layout/SquareAccentList"/>
    <dgm:cxn modelId="{71510CF4-9A6F-4F9F-B2B3-C1D13FBC113F}" type="presParOf" srcId="{B9335805-FE40-4E5D-AB1E-DE45C4701721}" destId="{94571DCB-E4EA-45D3-B7F9-B45F78A2CEF2}" srcOrd="1" destOrd="0" presId="urn:microsoft.com/office/officeart/2008/layout/SquareAccentList"/>
    <dgm:cxn modelId="{BF53C29D-17F8-4A7C-A69D-3DC7F38D9ED8}" type="presParOf" srcId="{94571DCB-E4EA-45D3-B7F9-B45F78A2CEF2}" destId="{BA06824D-B1A0-47FA-AAC5-D53CA45404B8}" srcOrd="0" destOrd="0" presId="urn:microsoft.com/office/officeart/2008/layout/SquareAccentList"/>
    <dgm:cxn modelId="{39AB31CA-CBE0-4BE7-BE17-234793C72C3C}" type="presParOf" srcId="{94571DCB-E4EA-45D3-B7F9-B45F78A2CEF2}" destId="{1A77B56A-1213-420B-BE3A-4DE5CA9364E6}" srcOrd="1" destOrd="0" presId="urn:microsoft.com/office/officeart/2008/layout/SquareAccentList"/>
    <dgm:cxn modelId="{D7FCAAB4-FA02-4304-B297-67328206FC49}" type="presParOf" srcId="{B9335805-FE40-4E5D-AB1E-DE45C4701721}" destId="{59972E12-1708-4CC7-AECA-D44F96013187}" srcOrd="2" destOrd="0" presId="urn:microsoft.com/office/officeart/2008/layout/SquareAccentList"/>
    <dgm:cxn modelId="{FC428FDC-DB86-45DF-B16F-523848911D2C}" type="presParOf" srcId="{59972E12-1708-4CC7-AECA-D44F96013187}" destId="{C8A884A7-2FAB-4A0E-A6F1-5D6ED69CCDF0}" srcOrd="0" destOrd="0" presId="urn:microsoft.com/office/officeart/2008/layout/SquareAccentList"/>
    <dgm:cxn modelId="{29F64736-BA6D-45B9-B7CF-0BE52C5E05CB}" type="presParOf" srcId="{59972E12-1708-4CC7-AECA-D44F96013187}" destId="{74760B5F-80FB-4734-8EEE-66398CD42742}" srcOrd="1" destOrd="0" presId="urn:microsoft.com/office/officeart/2008/layout/SquareAccentList"/>
    <dgm:cxn modelId="{49025AF4-8B19-4481-8A7A-58CA0F617558}" type="presParOf" srcId="{B9335805-FE40-4E5D-AB1E-DE45C4701721}" destId="{A143C30D-E264-4C17-8011-0638ACF96C85}" srcOrd="3" destOrd="0" presId="urn:microsoft.com/office/officeart/2008/layout/SquareAccentList"/>
    <dgm:cxn modelId="{C08063FC-58E9-4132-9200-F3E6E4090FD6}" type="presParOf" srcId="{A143C30D-E264-4C17-8011-0638ACF96C85}" destId="{B49EB733-8AF6-42F1-A222-5DF92EFB4212}" srcOrd="0" destOrd="0" presId="urn:microsoft.com/office/officeart/2008/layout/SquareAccentList"/>
    <dgm:cxn modelId="{6BF3E538-FFA0-4645-BEBE-4DBC128C0B4B}" type="presParOf" srcId="{A143C30D-E264-4C17-8011-0638ACF96C85}" destId="{4175F3DE-5DBC-4768-A578-1FBCD6AD23CA}" srcOrd="1" destOrd="0" presId="urn:microsoft.com/office/officeart/2008/layout/SquareAccentList"/>
    <dgm:cxn modelId="{68F5A4CF-45D2-40F2-AE5C-737E9910568B}" type="presParOf" srcId="{B9335805-FE40-4E5D-AB1E-DE45C4701721}" destId="{24CB2B18-DB80-41F8-9E26-CF622A82742C}" srcOrd="4" destOrd="0" presId="urn:microsoft.com/office/officeart/2008/layout/SquareAccentList"/>
    <dgm:cxn modelId="{0AE082AA-9CDC-4B78-8883-7325927A2A4C}" type="presParOf" srcId="{24CB2B18-DB80-41F8-9E26-CF622A82742C}" destId="{60958239-2B37-4529-A7A7-B91B5B5FAC51}" srcOrd="0" destOrd="0" presId="urn:microsoft.com/office/officeart/2008/layout/SquareAccentList"/>
    <dgm:cxn modelId="{B140A509-D9A8-4D14-8725-D97E91737F4F}" type="presParOf" srcId="{24CB2B18-DB80-41F8-9E26-CF622A82742C}" destId="{9E16E519-C457-46A5-92CB-729EE10AB663}" srcOrd="1" destOrd="0" presId="urn:microsoft.com/office/officeart/2008/layout/SquareAccentList"/>
  </dgm:cxnLst>
  <dgm:bg>
    <a:gradFill>
      <a:gsLst>
        <a:gs pos="1000">
          <a:srgbClr val="D85F5F"/>
        </a:gs>
        <a:gs pos="100000">
          <a:srgbClr val="E08080"/>
        </a:gs>
        <a:gs pos="0">
          <a:schemeClr val="accent4">
            <a:alpha val="0"/>
            <a:lumMod val="0"/>
            <a:lumOff val="100000"/>
          </a:schemeClr>
        </a:gs>
        <a:gs pos="0">
          <a:schemeClr val="accent2">
            <a:lumMod val="20000"/>
            <a:lumOff val="80000"/>
          </a:schemeClr>
        </a:gs>
        <a:gs pos="58000">
          <a:schemeClr val="accent5">
            <a:alpha val="30000"/>
            <a:lumMod val="0"/>
            <a:lumOff val="100000"/>
          </a:schemeClr>
        </a:gs>
        <a:gs pos="100000">
          <a:srgbClr val="C00000"/>
        </a:gs>
      </a:gsLst>
      <a:lin ang="5400000" scaled="0"/>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5B67A-ADD2-4598-8CFE-01B21D040F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F9CD9E16-B875-463B-BEF8-EDEE05E2B335}">
      <dgm:prSet phldrT="[Text]" custT="1"/>
      <dgm:spPr/>
      <dgm:t>
        <a:bodyPr/>
        <a:lstStyle/>
        <a:p>
          <a:r>
            <a:rPr lang="en-IN" sz="2800" dirty="0"/>
            <a:t>Customer relationship management (CRM)</a:t>
          </a:r>
        </a:p>
      </dgm:t>
    </dgm:pt>
    <dgm:pt modelId="{6AE3DC92-4C06-466D-AFF9-04134404053F}" type="parTrans" cxnId="{DCFC8C9F-9608-47A2-8F11-358A363DFD4D}">
      <dgm:prSet/>
      <dgm:spPr/>
      <dgm:t>
        <a:bodyPr/>
        <a:lstStyle/>
        <a:p>
          <a:endParaRPr lang="en-IN"/>
        </a:p>
      </dgm:t>
    </dgm:pt>
    <dgm:pt modelId="{F50EB757-B2D9-4FCB-9EB5-532482528289}" type="sibTrans" cxnId="{DCFC8C9F-9608-47A2-8F11-358A363DFD4D}">
      <dgm:prSet/>
      <dgm:spPr/>
      <dgm:t>
        <a:bodyPr/>
        <a:lstStyle/>
        <a:p>
          <a:endParaRPr lang="en-IN"/>
        </a:p>
      </dgm:t>
    </dgm:pt>
    <dgm:pt modelId="{9955DFAE-2ABA-401A-B468-182015F95587}">
      <dgm:prSet phldrT="[Text]" custT="1"/>
      <dgm:spPr/>
      <dgm:t>
        <a:bodyPr/>
        <a:lstStyle/>
        <a:p>
          <a:r>
            <a:rPr lang="en-IN" sz="2800" dirty="0"/>
            <a:t>Enterprise resource planning (ERP)</a:t>
          </a:r>
        </a:p>
      </dgm:t>
    </dgm:pt>
    <dgm:pt modelId="{B03AE445-0F47-4224-A47A-2367A94F6552}" type="parTrans" cxnId="{BED46667-829A-44A0-A105-AFA384AF1C95}">
      <dgm:prSet/>
      <dgm:spPr/>
      <dgm:t>
        <a:bodyPr/>
        <a:lstStyle/>
        <a:p>
          <a:endParaRPr lang="en-IN"/>
        </a:p>
      </dgm:t>
    </dgm:pt>
    <dgm:pt modelId="{E5A522A5-7DCC-4253-9C08-74628F1AB236}" type="sibTrans" cxnId="{BED46667-829A-44A0-A105-AFA384AF1C95}">
      <dgm:prSet/>
      <dgm:spPr/>
      <dgm:t>
        <a:bodyPr/>
        <a:lstStyle/>
        <a:p>
          <a:endParaRPr lang="en-IN"/>
        </a:p>
      </dgm:t>
    </dgm:pt>
    <dgm:pt modelId="{C531C902-CBC2-4A81-91F2-37A5A3D761E2}">
      <dgm:prSet phldrT="[Text]" custT="1"/>
      <dgm:spPr/>
      <dgm:t>
        <a:bodyPr/>
        <a:lstStyle/>
        <a:p>
          <a:r>
            <a:rPr lang="en-IN" sz="2800" dirty="0"/>
            <a:t>Supply chain management (SCM)</a:t>
          </a:r>
        </a:p>
      </dgm:t>
    </dgm:pt>
    <dgm:pt modelId="{A9542F5F-B179-4E51-BD96-9DEA8849B111}" type="parTrans" cxnId="{13F76A55-0CCD-4DE7-9112-58CA9E5359AE}">
      <dgm:prSet/>
      <dgm:spPr/>
      <dgm:t>
        <a:bodyPr/>
        <a:lstStyle/>
        <a:p>
          <a:endParaRPr lang="en-IN"/>
        </a:p>
      </dgm:t>
    </dgm:pt>
    <dgm:pt modelId="{5A87FD85-611B-410D-9E91-08149A78A2D6}" type="sibTrans" cxnId="{13F76A55-0CCD-4DE7-9112-58CA9E5359AE}">
      <dgm:prSet/>
      <dgm:spPr/>
      <dgm:t>
        <a:bodyPr/>
        <a:lstStyle/>
        <a:p>
          <a:endParaRPr lang="en-IN"/>
        </a:p>
      </dgm:t>
    </dgm:pt>
    <dgm:pt modelId="{C07D38ED-BB97-4459-AD77-DAAC4FA564DC}">
      <dgm:prSet phldrT="[Text]" custT="1"/>
      <dgm:spPr/>
      <dgm:t>
        <a:bodyPr/>
        <a:lstStyle/>
        <a:p>
          <a:r>
            <a:rPr lang="en-IN" sz="2800" dirty="0"/>
            <a:t>Sales force automation (SFA)</a:t>
          </a:r>
        </a:p>
      </dgm:t>
    </dgm:pt>
    <dgm:pt modelId="{03EC054E-107A-4BCA-93DD-25AC2E5056C0}" type="parTrans" cxnId="{0ADD7131-AB73-4235-A0F2-FD4065931B08}">
      <dgm:prSet/>
      <dgm:spPr/>
      <dgm:t>
        <a:bodyPr/>
        <a:lstStyle/>
        <a:p>
          <a:endParaRPr lang="en-IN"/>
        </a:p>
      </dgm:t>
    </dgm:pt>
    <dgm:pt modelId="{759EA953-EBED-44FA-AC91-14015A47DDB4}" type="sibTrans" cxnId="{0ADD7131-AB73-4235-A0F2-FD4065931B08}">
      <dgm:prSet/>
      <dgm:spPr/>
      <dgm:t>
        <a:bodyPr/>
        <a:lstStyle/>
        <a:p>
          <a:endParaRPr lang="en-IN"/>
        </a:p>
      </dgm:t>
    </dgm:pt>
    <dgm:pt modelId="{F6AB3EE6-7B00-4D7E-A103-A5DAC82A8AA3}">
      <dgm:prSet phldrT="[Text]" custT="1"/>
      <dgm:spPr/>
      <dgm:t>
        <a:bodyPr/>
        <a:lstStyle/>
        <a:p>
          <a:r>
            <a:rPr lang="en-IN" sz="2800" dirty="0"/>
            <a:t>Order processing</a:t>
          </a:r>
        </a:p>
      </dgm:t>
    </dgm:pt>
    <dgm:pt modelId="{09DA3537-5EAD-46E7-AE08-52ED7EB521C3}" type="parTrans" cxnId="{15049A67-3440-4915-B686-9EC6371872DE}">
      <dgm:prSet/>
      <dgm:spPr/>
      <dgm:t>
        <a:bodyPr/>
        <a:lstStyle/>
        <a:p>
          <a:endParaRPr lang="en-IN"/>
        </a:p>
      </dgm:t>
    </dgm:pt>
    <dgm:pt modelId="{E05706E0-8BD8-49ED-AB5E-33412008402B}" type="sibTrans" cxnId="{15049A67-3440-4915-B686-9EC6371872DE}">
      <dgm:prSet/>
      <dgm:spPr/>
      <dgm:t>
        <a:bodyPr/>
        <a:lstStyle/>
        <a:p>
          <a:endParaRPr lang="en-IN"/>
        </a:p>
      </dgm:t>
    </dgm:pt>
    <dgm:pt modelId="{101CC05F-2765-4AE9-AA32-A27173E2B9D0}">
      <dgm:prSet phldrT="[Text]" custT="1"/>
      <dgm:spPr/>
      <dgm:t>
        <a:bodyPr/>
        <a:lstStyle/>
        <a:p>
          <a:r>
            <a:rPr lang="en-IN" sz="2800" dirty="0"/>
            <a:t>E-commerce</a:t>
          </a:r>
        </a:p>
      </dgm:t>
    </dgm:pt>
    <dgm:pt modelId="{482D328F-F638-45AA-BA8A-7C1C46D3CD54}" type="parTrans" cxnId="{D1097388-CACD-4949-94B3-BF7FE582775D}">
      <dgm:prSet/>
      <dgm:spPr/>
      <dgm:t>
        <a:bodyPr/>
        <a:lstStyle/>
        <a:p>
          <a:endParaRPr lang="en-IN"/>
        </a:p>
      </dgm:t>
    </dgm:pt>
    <dgm:pt modelId="{7F84C0F6-D53D-47F3-AD49-5AE46160877A}" type="sibTrans" cxnId="{D1097388-CACD-4949-94B3-BF7FE582775D}">
      <dgm:prSet/>
      <dgm:spPr/>
      <dgm:t>
        <a:bodyPr/>
        <a:lstStyle/>
        <a:p>
          <a:endParaRPr lang="en-IN"/>
        </a:p>
      </dgm:t>
    </dgm:pt>
    <dgm:pt modelId="{589A4A28-D80E-4561-833F-FB731E659BD4}" type="pres">
      <dgm:prSet presAssocID="{CDD5B67A-ADD2-4598-8CFE-01B21D040F82}" presName="linear" presStyleCnt="0">
        <dgm:presLayoutVars>
          <dgm:dir/>
          <dgm:animLvl val="lvl"/>
          <dgm:resizeHandles val="exact"/>
        </dgm:presLayoutVars>
      </dgm:prSet>
      <dgm:spPr/>
    </dgm:pt>
    <dgm:pt modelId="{29DA656A-C0D8-4702-B51D-C4FE7DF71032}" type="pres">
      <dgm:prSet presAssocID="{F9CD9E16-B875-463B-BEF8-EDEE05E2B335}" presName="parentLin" presStyleCnt="0"/>
      <dgm:spPr/>
    </dgm:pt>
    <dgm:pt modelId="{FF59526C-1AC2-42CB-9E7B-83CDF9B31B11}" type="pres">
      <dgm:prSet presAssocID="{F9CD9E16-B875-463B-BEF8-EDEE05E2B335}" presName="parentLeftMargin" presStyleLbl="node1" presStyleIdx="0" presStyleCnt="6"/>
      <dgm:spPr/>
    </dgm:pt>
    <dgm:pt modelId="{C33C4C8D-2AFC-4A10-8013-E468378EA066}" type="pres">
      <dgm:prSet presAssocID="{F9CD9E16-B875-463B-BEF8-EDEE05E2B335}" presName="parentText" presStyleLbl="node1" presStyleIdx="0" presStyleCnt="6">
        <dgm:presLayoutVars>
          <dgm:chMax val="0"/>
          <dgm:bulletEnabled val="1"/>
        </dgm:presLayoutVars>
      </dgm:prSet>
      <dgm:spPr/>
    </dgm:pt>
    <dgm:pt modelId="{68710A04-7FEB-4FF2-90BA-654C4D9EF8C6}" type="pres">
      <dgm:prSet presAssocID="{F9CD9E16-B875-463B-BEF8-EDEE05E2B335}" presName="negativeSpace" presStyleCnt="0"/>
      <dgm:spPr/>
    </dgm:pt>
    <dgm:pt modelId="{26A450EA-E360-41D7-BA09-70424CC94932}" type="pres">
      <dgm:prSet presAssocID="{F9CD9E16-B875-463B-BEF8-EDEE05E2B335}" presName="childText" presStyleLbl="conFgAcc1" presStyleIdx="0" presStyleCnt="6">
        <dgm:presLayoutVars>
          <dgm:bulletEnabled val="1"/>
        </dgm:presLayoutVars>
      </dgm:prSet>
      <dgm:spPr/>
    </dgm:pt>
    <dgm:pt modelId="{094D9D76-AEA5-41B2-A7CB-996DE464B628}" type="pres">
      <dgm:prSet presAssocID="{F50EB757-B2D9-4FCB-9EB5-532482528289}" presName="spaceBetweenRectangles" presStyleCnt="0"/>
      <dgm:spPr/>
    </dgm:pt>
    <dgm:pt modelId="{908E313D-C2A2-46B3-92A8-8DB6BD492594}" type="pres">
      <dgm:prSet presAssocID="{9955DFAE-2ABA-401A-B468-182015F95587}" presName="parentLin" presStyleCnt="0"/>
      <dgm:spPr/>
    </dgm:pt>
    <dgm:pt modelId="{ABA35D58-95E7-4BDD-A2D4-C109435A2495}" type="pres">
      <dgm:prSet presAssocID="{9955DFAE-2ABA-401A-B468-182015F95587}" presName="parentLeftMargin" presStyleLbl="node1" presStyleIdx="0" presStyleCnt="6"/>
      <dgm:spPr/>
    </dgm:pt>
    <dgm:pt modelId="{E824323C-BDCA-455A-B851-B52B51708052}" type="pres">
      <dgm:prSet presAssocID="{9955DFAE-2ABA-401A-B468-182015F95587}" presName="parentText" presStyleLbl="node1" presStyleIdx="1" presStyleCnt="6">
        <dgm:presLayoutVars>
          <dgm:chMax val="0"/>
          <dgm:bulletEnabled val="1"/>
        </dgm:presLayoutVars>
      </dgm:prSet>
      <dgm:spPr/>
    </dgm:pt>
    <dgm:pt modelId="{583ADEDE-50EB-459C-B717-6412F7E88AA5}" type="pres">
      <dgm:prSet presAssocID="{9955DFAE-2ABA-401A-B468-182015F95587}" presName="negativeSpace" presStyleCnt="0"/>
      <dgm:spPr/>
    </dgm:pt>
    <dgm:pt modelId="{A334DB1B-0804-45DA-B765-2E6FA4352B16}" type="pres">
      <dgm:prSet presAssocID="{9955DFAE-2ABA-401A-B468-182015F95587}" presName="childText" presStyleLbl="conFgAcc1" presStyleIdx="1" presStyleCnt="6">
        <dgm:presLayoutVars>
          <dgm:bulletEnabled val="1"/>
        </dgm:presLayoutVars>
      </dgm:prSet>
      <dgm:spPr/>
    </dgm:pt>
    <dgm:pt modelId="{A118CFCD-5740-4A2F-A810-96B9DE1744D8}" type="pres">
      <dgm:prSet presAssocID="{E5A522A5-7DCC-4253-9C08-74628F1AB236}" presName="spaceBetweenRectangles" presStyleCnt="0"/>
      <dgm:spPr/>
    </dgm:pt>
    <dgm:pt modelId="{1251E771-C70D-479F-BB19-4F0780935708}" type="pres">
      <dgm:prSet presAssocID="{C531C902-CBC2-4A81-91F2-37A5A3D761E2}" presName="parentLin" presStyleCnt="0"/>
      <dgm:spPr/>
    </dgm:pt>
    <dgm:pt modelId="{48A9FC49-1DD5-4A25-8F67-FAE7A2049EDD}" type="pres">
      <dgm:prSet presAssocID="{C531C902-CBC2-4A81-91F2-37A5A3D761E2}" presName="parentLeftMargin" presStyleLbl="node1" presStyleIdx="1" presStyleCnt="6"/>
      <dgm:spPr/>
    </dgm:pt>
    <dgm:pt modelId="{1D215600-BB92-470A-B49C-25E5E7445CDE}" type="pres">
      <dgm:prSet presAssocID="{C531C902-CBC2-4A81-91F2-37A5A3D761E2}" presName="parentText" presStyleLbl="node1" presStyleIdx="2" presStyleCnt="6">
        <dgm:presLayoutVars>
          <dgm:chMax val="0"/>
          <dgm:bulletEnabled val="1"/>
        </dgm:presLayoutVars>
      </dgm:prSet>
      <dgm:spPr/>
    </dgm:pt>
    <dgm:pt modelId="{DFECA5D4-659B-4DAA-BF22-014445286967}" type="pres">
      <dgm:prSet presAssocID="{C531C902-CBC2-4A81-91F2-37A5A3D761E2}" presName="negativeSpace" presStyleCnt="0"/>
      <dgm:spPr/>
    </dgm:pt>
    <dgm:pt modelId="{CF5D8EDC-5069-4A1B-8100-2CD28DBDCDA9}" type="pres">
      <dgm:prSet presAssocID="{C531C902-CBC2-4A81-91F2-37A5A3D761E2}" presName="childText" presStyleLbl="conFgAcc1" presStyleIdx="2" presStyleCnt="6">
        <dgm:presLayoutVars>
          <dgm:bulletEnabled val="1"/>
        </dgm:presLayoutVars>
      </dgm:prSet>
      <dgm:spPr/>
    </dgm:pt>
    <dgm:pt modelId="{7C9873A3-0DB2-49A6-AD88-AD9AB14F99E8}" type="pres">
      <dgm:prSet presAssocID="{5A87FD85-611B-410D-9E91-08149A78A2D6}" presName="spaceBetweenRectangles" presStyleCnt="0"/>
      <dgm:spPr/>
    </dgm:pt>
    <dgm:pt modelId="{777248FC-A98B-4582-BCCA-FAF5EC29C9BD}" type="pres">
      <dgm:prSet presAssocID="{C07D38ED-BB97-4459-AD77-DAAC4FA564DC}" presName="parentLin" presStyleCnt="0"/>
      <dgm:spPr/>
    </dgm:pt>
    <dgm:pt modelId="{991019CF-615D-40C6-A321-4116D9434101}" type="pres">
      <dgm:prSet presAssocID="{C07D38ED-BB97-4459-AD77-DAAC4FA564DC}" presName="parentLeftMargin" presStyleLbl="node1" presStyleIdx="2" presStyleCnt="6"/>
      <dgm:spPr/>
    </dgm:pt>
    <dgm:pt modelId="{2F5885CF-709E-4099-8299-D2D2DD758ADF}" type="pres">
      <dgm:prSet presAssocID="{C07D38ED-BB97-4459-AD77-DAAC4FA564DC}" presName="parentText" presStyleLbl="node1" presStyleIdx="3" presStyleCnt="6">
        <dgm:presLayoutVars>
          <dgm:chMax val="0"/>
          <dgm:bulletEnabled val="1"/>
        </dgm:presLayoutVars>
      </dgm:prSet>
      <dgm:spPr/>
    </dgm:pt>
    <dgm:pt modelId="{BE78196A-C78F-4E38-B13E-2F514C1B7DA5}" type="pres">
      <dgm:prSet presAssocID="{C07D38ED-BB97-4459-AD77-DAAC4FA564DC}" presName="negativeSpace" presStyleCnt="0"/>
      <dgm:spPr/>
    </dgm:pt>
    <dgm:pt modelId="{9ABB02C6-0B9A-4FA3-A2DD-7EDF5B55AAE8}" type="pres">
      <dgm:prSet presAssocID="{C07D38ED-BB97-4459-AD77-DAAC4FA564DC}" presName="childText" presStyleLbl="conFgAcc1" presStyleIdx="3" presStyleCnt="6">
        <dgm:presLayoutVars>
          <dgm:bulletEnabled val="1"/>
        </dgm:presLayoutVars>
      </dgm:prSet>
      <dgm:spPr/>
    </dgm:pt>
    <dgm:pt modelId="{824EDBEB-B25F-4C09-8A68-B8537398B98E}" type="pres">
      <dgm:prSet presAssocID="{759EA953-EBED-44FA-AC91-14015A47DDB4}" presName="spaceBetweenRectangles" presStyleCnt="0"/>
      <dgm:spPr/>
    </dgm:pt>
    <dgm:pt modelId="{6823E68C-0153-4108-9B45-674066F1A1E7}" type="pres">
      <dgm:prSet presAssocID="{F6AB3EE6-7B00-4D7E-A103-A5DAC82A8AA3}" presName="parentLin" presStyleCnt="0"/>
      <dgm:spPr/>
    </dgm:pt>
    <dgm:pt modelId="{29973AD2-72F6-4DEA-8926-28DE45036537}" type="pres">
      <dgm:prSet presAssocID="{F6AB3EE6-7B00-4D7E-A103-A5DAC82A8AA3}" presName="parentLeftMargin" presStyleLbl="node1" presStyleIdx="3" presStyleCnt="6"/>
      <dgm:spPr/>
    </dgm:pt>
    <dgm:pt modelId="{08B668BC-73E9-4326-97D3-888F29DB21AB}" type="pres">
      <dgm:prSet presAssocID="{F6AB3EE6-7B00-4D7E-A103-A5DAC82A8AA3}" presName="parentText" presStyleLbl="node1" presStyleIdx="4" presStyleCnt="6">
        <dgm:presLayoutVars>
          <dgm:chMax val="0"/>
          <dgm:bulletEnabled val="1"/>
        </dgm:presLayoutVars>
      </dgm:prSet>
      <dgm:spPr/>
    </dgm:pt>
    <dgm:pt modelId="{B1574B56-6E93-4DCA-B983-4D738EAA4E13}" type="pres">
      <dgm:prSet presAssocID="{F6AB3EE6-7B00-4D7E-A103-A5DAC82A8AA3}" presName="negativeSpace" presStyleCnt="0"/>
      <dgm:spPr/>
    </dgm:pt>
    <dgm:pt modelId="{A04C7EA7-A01D-43A8-B8AC-369BA1A6B063}" type="pres">
      <dgm:prSet presAssocID="{F6AB3EE6-7B00-4D7E-A103-A5DAC82A8AA3}" presName="childText" presStyleLbl="conFgAcc1" presStyleIdx="4" presStyleCnt="6">
        <dgm:presLayoutVars>
          <dgm:bulletEnabled val="1"/>
        </dgm:presLayoutVars>
      </dgm:prSet>
      <dgm:spPr/>
    </dgm:pt>
    <dgm:pt modelId="{1F61545A-020A-42DE-A664-3844F76102DC}" type="pres">
      <dgm:prSet presAssocID="{E05706E0-8BD8-49ED-AB5E-33412008402B}" presName="spaceBetweenRectangles" presStyleCnt="0"/>
      <dgm:spPr/>
    </dgm:pt>
    <dgm:pt modelId="{27792080-9819-44FE-B10E-03F33B9E76F0}" type="pres">
      <dgm:prSet presAssocID="{101CC05F-2765-4AE9-AA32-A27173E2B9D0}" presName="parentLin" presStyleCnt="0"/>
      <dgm:spPr/>
    </dgm:pt>
    <dgm:pt modelId="{7503FA36-43EF-4E5E-91D5-9D36D41A2398}" type="pres">
      <dgm:prSet presAssocID="{101CC05F-2765-4AE9-AA32-A27173E2B9D0}" presName="parentLeftMargin" presStyleLbl="node1" presStyleIdx="4" presStyleCnt="6"/>
      <dgm:spPr/>
    </dgm:pt>
    <dgm:pt modelId="{3C27B703-37E2-4DFA-8BEF-9536DF35351B}" type="pres">
      <dgm:prSet presAssocID="{101CC05F-2765-4AE9-AA32-A27173E2B9D0}" presName="parentText" presStyleLbl="node1" presStyleIdx="5" presStyleCnt="6">
        <dgm:presLayoutVars>
          <dgm:chMax val="0"/>
          <dgm:bulletEnabled val="1"/>
        </dgm:presLayoutVars>
      </dgm:prSet>
      <dgm:spPr/>
    </dgm:pt>
    <dgm:pt modelId="{A28D3129-15EA-462C-A8A7-95AEC71ACE52}" type="pres">
      <dgm:prSet presAssocID="{101CC05F-2765-4AE9-AA32-A27173E2B9D0}" presName="negativeSpace" presStyleCnt="0"/>
      <dgm:spPr/>
    </dgm:pt>
    <dgm:pt modelId="{EB39EC7A-6D22-4D2A-A766-1FDA7AC943D9}" type="pres">
      <dgm:prSet presAssocID="{101CC05F-2765-4AE9-AA32-A27173E2B9D0}" presName="childText" presStyleLbl="conFgAcc1" presStyleIdx="5" presStyleCnt="6">
        <dgm:presLayoutVars>
          <dgm:bulletEnabled val="1"/>
        </dgm:presLayoutVars>
      </dgm:prSet>
      <dgm:spPr/>
    </dgm:pt>
  </dgm:ptLst>
  <dgm:cxnLst>
    <dgm:cxn modelId="{30EFA818-AA00-4993-9729-4BDB124644A8}" type="presOf" srcId="{9955DFAE-2ABA-401A-B468-182015F95587}" destId="{ABA35D58-95E7-4BDD-A2D4-C109435A2495}" srcOrd="0" destOrd="0" presId="urn:microsoft.com/office/officeart/2005/8/layout/list1"/>
    <dgm:cxn modelId="{B44A371C-7E0F-4F88-8459-4A2F413B1063}" type="presOf" srcId="{C07D38ED-BB97-4459-AD77-DAAC4FA564DC}" destId="{991019CF-615D-40C6-A321-4116D9434101}" srcOrd="0" destOrd="0" presId="urn:microsoft.com/office/officeart/2005/8/layout/list1"/>
    <dgm:cxn modelId="{C72E101F-3DAE-43B1-BC08-940DBD84F7EF}" type="presOf" srcId="{CDD5B67A-ADD2-4598-8CFE-01B21D040F82}" destId="{589A4A28-D80E-4561-833F-FB731E659BD4}" srcOrd="0" destOrd="0" presId="urn:microsoft.com/office/officeart/2005/8/layout/list1"/>
    <dgm:cxn modelId="{4BB76020-9BA0-48E7-B999-F2D73530918C}" type="presOf" srcId="{C531C902-CBC2-4A81-91F2-37A5A3D761E2}" destId="{1D215600-BB92-470A-B49C-25E5E7445CDE}" srcOrd="1" destOrd="0" presId="urn:microsoft.com/office/officeart/2005/8/layout/list1"/>
    <dgm:cxn modelId="{D0D1A92B-FE6D-490B-8A51-1C4FF290DF41}" type="presOf" srcId="{F6AB3EE6-7B00-4D7E-A103-A5DAC82A8AA3}" destId="{29973AD2-72F6-4DEA-8926-28DE45036537}" srcOrd="0" destOrd="0" presId="urn:microsoft.com/office/officeart/2005/8/layout/list1"/>
    <dgm:cxn modelId="{0ADD7131-AB73-4235-A0F2-FD4065931B08}" srcId="{CDD5B67A-ADD2-4598-8CFE-01B21D040F82}" destId="{C07D38ED-BB97-4459-AD77-DAAC4FA564DC}" srcOrd="3" destOrd="0" parTransId="{03EC054E-107A-4BCA-93DD-25AC2E5056C0}" sibTransId="{759EA953-EBED-44FA-AC91-14015A47DDB4}"/>
    <dgm:cxn modelId="{8E7CFC5B-2A6E-459E-90E5-6512B27E9D94}" type="presOf" srcId="{9955DFAE-2ABA-401A-B468-182015F95587}" destId="{E824323C-BDCA-455A-B851-B52B51708052}" srcOrd="1" destOrd="0" presId="urn:microsoft.com/office/officeart/2005/8/layout/list1"/>
    <dgm:cxn modelId="{BED46667-829A-44A0-A105-AFA384AF1C95}" srcId="{CDD5B67A-ADD2-4598-8CFE-01B21D040F82}" destId="{9955DFAE-2ABA-401A-B468-182015F95587}" srcOrd="1" destOrd="0" parTransId="{B03AE445-0F47-4224-A47A-2367A94F6552}" sibTransId="{E5A522A5-7DCC-4253-9C08-74628F1AB236}"/>
    <dgm:cxn modelId="{15049A67-3440-4915-B686-9EC6371872DE}" srcId="{CDD5B67A-ADD2-4598-8CFE-01B21D040F82}" destId="{F6AB3EE6-7B00-4D7E-A103-A5DAC82A8AA3}" srcOrd="4" destOrd="0" parTransId="{09DA3537-5EAD-46E7-AE08-52ED7EB521C3}" sibTransId="{E05706E0-8BD8-49ED-AB5E-33412008402B}"/>
    <dgm:cxn modelId="{13F76A55-0CCD-4DE7-9112-58CA9E5359AE}" srcId="{CDD5B67A-ADD2-4598-8CFE-01B21D040F82}" destId="{C531C902-CBC2-4A81-91F2-37A5A3D761E2}" srcOrd="2" destOrd="0" parTransId="{A9542F5F-B179-4E51-BD96-9DEA8849B111}" sibTransId="{5A87FD85-611B-410D-9E91-08149A78A2D6}"/>
    <dgm:cxn modelId="{D1097388-CACD-4949-94B3-BF7FE582775D}" srcId="{CDD5B67A-ADD2-4598-8CFE-01B21D040F82}" destId="{101CC05F-2765-4AE9-AA32-A27173E2B9D0}" srcOrd="5" destOrd="0" parTransId="{482D328F-F638-45AA-BA8A-7C1C46D3CD54}" sibTransId="{7F84C0F6-D53D-47F3-AD49-5AE46160877A}"/>
    <dgm:cxn modelId="{99BA9A89-4F89-4346-A064-75C5363C17DB}" type="presOf" srcId="{101CC05F-2765-4AE9-AA32-A27173E2B9D0}" destId="{3C27B703-37E2-4DFA-8BEF-9536DF35351B}" srcOrd="1" destOrd="0" presId="urn:microsoft.com/office/officeart/2005/8/layout/list1"/>
    <dgm:cxn modelId="{E7D72398-9BEA-4BB9-8CC5-63D682C0424D}" type="presOf" srcId="{101CC05F-2765-4AE9-AA32-A27173E2B9D0}" destId="{7503FA36-43EF-4E5E-91D5-9D36D41A2398}" srcOrd="0" destOrd="0" presId="urn:microsoft.com/office/officeart/2005/8/layout/list1"/>
    <dgm:cxn modelId="{DCFC8C9F-9608-47A2-8F11-358A363DFD4D}" srcId="{CDD5B67A-ADD2-4598-8CFE-01B21D040F82}" destId="{F9CD9E16-B875-463B-BEF8-EDEE05E2B335}" srcOrd="0" destOrd="0" parTransId="{6AE3DC92-4C06-466D-AFF9-04134404053F}" sibTransId="{F50EB757-B2D9-4FCB-9EB5-532482528289}"/>
    <dgm:cxn modelId="{278708B0-1FC4-434A-96A6-B54488E23DCD}" type="presOf" srcId="{F6AB3EE6-7B00-4D7E-A103-A5DAC82A8AA3}" destId="{08B668BC-73E9-4326-97D3-888F29DB21AB}" srcOrd="1" destOrd="0" presId="urn:microsoft.com/office/officeart/2005/8/layout/list1"/>
    <dgm:cxn modelId="{C55138B3-F639-4EC5-ADC2-E0430F4E2644}" type="presOf" srcId="{F9CD9E16-B875-463B-BEF8-EDEE05E2B335}" destId="{C33C4C8D-2AFC-4A10-8013-E468378EA066}" srcOrd="1" destOrd="0" presId="urn:microsoft.com/office/officeart/2005/8/layout/list1"/>
    <dgm:cxn modelId="{A82642D8-7459-4FF4-A9D1-F4BC21A5ABFF}" type="presOf" srcId="{C07D38ED-BB97-4459-AD77-DAAC4FA564DC}" destId="{2F5885CF-709E-4099-8299-D2D2DD758ADF}" srcOrd="1" destOrd="0" presId="urn:microsoft.com/office/officeart/2005/8/layout/list1"/>
    <dgm:cxn modelId="{C4B209E1-F4C1-4875-9FD7-66338ADA6632}" type="presOf" srcId="{F9CD9E16-B875-463B-BEF8-EDEE05E2B335}" destId="{FF59526C-1AC2-42CB-9E7B-83CDF9B31B11}" srcOrd="0" destOrd="0" presId="urn:microsoft.com/office/officeart/2005/8/layout/list1"/>
    <dgm:cxn modelId="{62A9D7E4-367F-45B2-9CDB-55F50601671E}" type="presOf" srcId="{C531C902-CBC2-4A81-91F2-37A5A3D761E2}" destId="{48A9FC49-1DD5-4A25-8F67-FAE7A2049EDD}" srcOrd="0" destOrd="0" presId="urn:microsoft.com/office/officeart/2005/8/layout/list1"/>
    <dgm:cxn modelId="{BFC730B9-CC22-4D3A-971A-5E41179B306A}" type="presParOf" srcId="{589A4A28-D80E-4561-833F-FB731E659BD4}" destId="{29DA656A-C0D8-4702-B51D-C4FE7DF71032}" srcOrd="0" destOrd="0" presId="urn:microsoft.com/office/officeart/2005/8/layout/list1"/>
    <dgm:cxn modelId="{4AE9E3DD-0F1E-4908-9512-FC516F180C91}" type="presParOf" srcId="{29DA656A-C0D8-4702-B51D-C4FE7DF71032}" destId="{FF59526C-1AC2-42CB-9E7B-83CDF9B31B11}" srcOrd="0" destOrd="0" presId="urn:microsoft.com/office/officeart/2005/8/layout/list1"/>
    <dgm:cxn modelId="{71FDFE16-4116-44B2-9F09-29C6D1498006}" type="presParOf" srcId="{29DA656A-C0D8-4702-B51D-C4FE7DF71032}" destId="{C33C4C8D-2AFC-4A10-8013-E468378EA066}" srcOrd="1" destOrd="0" presId="urn:microsoft.com/office/officeart/2005/8/layout/list1"/>
    <dgm:cxn modelId="{878ADC48-DCA4-44FD-80F3-C91836380BF7}" type="presParOf" srcId="{589A4A28-D80E-4561-833F-FB731E659BD4}" destId="{68710A04-7FEB-4FF2-90BA-654C4D9EF8C6}" srcOrd="1" destOrd="0" presId="urn:microsoft.com/office/officeart/2005/8/layout/list1"/>
    <dgm:cxn modelId="{5116FA00-2D4B-455E-BD85-99F7646AC3A5}" type="presParOf" srcId="{589A4A28-D80E-4561-833F-FB731E659BD4}" destId="{26A450EA-E360-41D7-BA09-70424CC94932}" srcOrd="2" destOrd="0" presId="urn:microsoft.com/office/officeart/2005/8/layout/list1"/>
    <dgm:cxn modelId="{C6238636-062E-4516-AAB3-D3650E5B874D}" type="presParOf" srcId="{589A4A28-D80E-4561-833F-FB731E659BD4}" destId="{094D9D76-AEA5-41B2-A7CB-996DE464B628}" srcOrd="3" destOrd="0" presId="urn:microsoft.com/office/officeart/2005/8/layout/list1"/>
    <dgm:cxn modelId="{58D21209-8C8A-40E1-89B0-F39B45687C54}" type="presParOf" srcId="{589A4A28-D80E-4561-833F-FB731E659BD4}" destId="{908E313D-C2A2-46B3-92A8-8DB6BD492594}" srcOrd="4" destOrd="0" presId="urn:microsoft.com/office/officeart/2005/8/layout/list1"/>
    <dgm:cxn modelId="{F5235F58-75E8-4CC2-8888-B2E3ECE9D94B}" type="presParOf" srcId="{908E313D-C2A2-46B3-92A8-8DB6BD492594}" destId="{ABA35D58-95E7-4BDD-A2D4-C109435A2495}" srcOrd="0" destOrd="0" presId="urn:microsoft.com/office/officeart/2005/8/layout/list1"/>
    <dgm:cxn modelId="{0C0FBD61-998C-4796-95A0-82B29AF971EA}" type="presParOf" srcId="{908E313D-C2A2-46B3-92A8-8DB6BD492594}" destId="{E824323C-BDCA-455A-B851-B52B51708052}" srcOrd="1" destOrd="0" presId="urn:microsoft.com/office/officeart/2005/8/layout/list1"/>
    <dgm:cxn modelId="{E107DF93-4BFC-473D-A6C0-9C6F51A9F1E6}" type="presParOf" srcId="{589A4A28-D80E-4561-833F-FB731E659BD4}" destId="{583ADEDE-50EB-459C-B717-6412F7E88AA5}" srcOrd="5" destOrd="0" presId="urn:microsoft.com/office/officeart/2005/8/layout/list1"/>
    <dgm:cxn modelId="{C275BC82-DCB7-4464-BF05-8629B262445B}" type="presParOf" srcId="{589A4A28-D80E-4561-833F-FB731E659BD4}" destId="{A334DB1B-0804-45DA-B765-2E6FA4352B16}" srcOrd="6" destOrd="0" presId="urn:microsoft.com/office/officeart/2005/8/layout/list1"/>
    <dgm:cxn modelId="{EF24578C-D9B2-4C9A-8099-414F5F904E7C}" type="presParOf" srcId="{589A4A28-D80E-4561-833F-FB731E659BD4}" destId="{A118CFCD-5740-4A2F-A810-96B9DE1744D8}" srcOrd="7" destOrd="0" presId="urn:microsoft.com/office/officeart/2005/8/layout/list1"/>
    <dgm:cxn modelId="{DD8E9CF6-2916-4C1D-952A-7D522F03CED1}" type="presParOf" srcId="{589A4A28-D80E-4561-833F-FB731E659BD4}" destId="{1251E771-C70D-479F-BB19-4F0780935708}" srcOrd="8" destOrd="0" presId="urn:microsoft.com/office/officeart/2005/8/layout/list1"/>
    <dgm:cxn modelId="{3DC962E1-333C-4379-8478-6E4D7BD4A5E4}" type="presParOf" srcId="{1251E771-C70D-479F-BB19-4F0780935708}" destId="{48A9FC49-1DD5-4A25-8F67-FAE7A2049EDD}" srcOrd="0" destOrd="0" presId="urn:microsoft.com/office/officeart/2005/8/layout/list1"/>
    <dgm:cxn modelId="{20258D14-4348-43D1-9F77-65D1A4CBBF77}" type="presParOf" srcId="{1251E771-C70D-479F-BB19-4F0780935708}" destId="{1D215600-BB92-470A-B49C-25E5E7445CDE}" srcOrd="1" destOrd="0" presId="urn:microsoft.com/office/officeart/2005/8/layout/list1"/>
    <dgm:cxn modelId="{B1F3D0BD-F0C2-45B4-85B3-DB08293F5850}" type="presParOf" srcId="{589A4A28-D80E-4561-833F-FB731E659BD4}" destId="{DFECA5D4-659B-4DAA-BF22-014445286967}" srcOrd="9" destOrd="0" presId="urn:microsoft.com/office/officeart/2005/8/layout/list1"/>
    <dgm:cxn modelId="{C2444A96-37AB-4319-9DDD-3ED058025C9B}" type="presParOf" srcId="{589A4A28-D80E-4561-833F-FB731E659BD4}" destId="{CF5D8EDC-5069-4A1B-8100-2CD28DBDCDA9}" srcOrd="10" destOrd="0" presId="urn:microsoft.com/office/officeart/2005/8/layout/list1"/>
    <dgm:cxn modelId="{C85C7E47-3F4B-4A93-BBD6-9A7CBEF3D2F9}" type="presParOf" srcId="{589A4A28-D80E-4561-833F-FB731E659BD4}" destId="{7C9873A3-0DB2-49A6-AD88-AD9AB14F99E8}" srcOrd="11" destOrd="0" presId="urn:microsoft.com/office/officeart/2005/8/layout/list1"/>
    <dgm:cxn modelId="{53A884AA-1527-4D34-BC8E-75F242BB43C3}" type="presParOf" srcId="{589A4A28-D80E-4561-833F-FB731E659BD4}" destId="{777248FC-A98B-4582-BCCA-FAF5EC29C9BD}" srcOrd="12" destOrd="0" presId="urn:microsoft.com/office/officeart/2005/8/layout/list1"/>
    <dgm:cxn modelId="{48658FF7-76F4-41C8-84A9-0AD98A54DC08}" type="presParOf" srcId="{777248FC-A98B-4582-BCCA-FAF5EC29C9BD}" destId="{991019CF-615D-40C6-A321-4116D9434101}" srcOrd="0" destOrd="0" presId="urn:microsoft.com/office/officeart/2005/8/layout/list1"/>
    <dgm:cxn modelId="{4EAE3861-4308-4237-A57E-695C17656459}" type="presParOf" srcId="{777248FC-A98B-4582-BCCA-FAF5EC29C9BD}" destId="{2F5885CF-709E-4099-8299-D2D2DD758ADF}" srcOrd="1" destOrd="0" presId="urn:microsoft.com/office/officeart/2005/8/layout/list1"/>
    <dgm:cxn modelId="{8B115A5B-2DB7-41D9-81F5-ACE7FCF560F8}" type="presParOf" srcId="{589A4A28-D80E-4561-833F-FB731E659BD4}" destId="{BE78196A-C78F-4E38-B13E-2F514C1B7DA5}" srcOrd="13" destOrd="0" presId="urn:microsoft.com/office/officeart/2005/8/layout/list1"/>
    <dgm:cxn modelId="{99147A5E-9312-418C-87D6-DF58B0A3449B}" type="presParOf" srcId="{589A4A28-D80E-4561-833F-FB731E659BD4}" destId="{9ABB02C6-0B9A-4FA3-A2DD-7EDF5B55AAE8}" srcOrd="14" destOrd="0" presId="urn:microsoft.com/office/officeart/2005/8/layout/list1"/>
    <dgm:cxn modelId="{3290959D-DE6E-4A57-AEFE-13EAA794324C}" type="presParOf" srcId="{589A4A28-D80E-4561-833F-FB731E659BD4}" destId="{824EDBEB-B25F-4C09-8A68-B8537398B98E}" srcOrd="15" destOrd="0" presId="urn:microsoft.com/office/officeart/2005/8/layout/list1"/>
    <dgm:cxn modelId="{6BAACDDF-EA29-4A2C-BB4D-C39EF86BA388}" type="presParOf" srcId="{589A4A28-D80E-4561-833F-FB731E659BD4}" destId="{6823E68C-0153-4108-9B45-674066F1A1E7}" srcOrd="16" destOrd="0" presId="urn:microsoft.com/office/officeart/2005/8/layout/list1"/>
    <dgm:cxn modelId="{7A253485-3AC6-4AF3-A597-AFE78627DE9F}" type="presParOf" srcId="{6823E68C-0153-4108-9B45-674066F1A1E7}" destId="{29973AD2-72F6-4DEA-8926-28DE45036537}" srcOrd="0" destOrd="0" presId="urn:microsoft.com/office/officeart/2005/8/layout/list1"/>
    <dgm:cxn modelId="{CFD11C19-75D5-4C40-9584-1AA74313D7D3}" type="presParOf" srcId="{6823E68C-0153-4108-9B45-674066F1A1E7}" destId="{08B668BC-73E9-4326-97D3-888F29DB21AB}" srcOrd="1" destOrd="0" presId="urn:microsoft.com/office/officeart/2005/8/layout/list1"/>
    <dgm:cxn modelId="{CDCF4042-7427-4C28-A1CE-0F7E9AFC5D8E}" type="presParOf" srcId="{589A4A28-D80E-4561-833F-FB731E659BD4}" destId="{B1574B56-6E93-4DCA-B983-4D738EAA4E13}" srcOrd="17" destOrd="0" presId="urn:microsoft.com/office/officeart/2005/8/layout/list1"/>
    <dgm:cxn modelId="{696821AE-75A1-4218-9684-8BAEB4EE5900}" type="presParOf" srcId="{589A4A28-D80E-4561-833F-FB731E659BD4}" destId="{A04C7EA7-A01D-43A8-B8AC-369BA1A6B063}" srcOrd="18" destOrd="0" presId="urn:microsoft.com/office/officeart/2005/8/layout/list1"/>
    <dgm:cxn modelId="{06183628-98F5-4622-8B87-C10F504BBCCB}" type="presParOf" srcId="{589A4A28-D80E-4561-833F-FB731E659BD4}" destId="{1F61545A-020A-42DE-A664-3844F76102DC}" srcOrd="19" destOrd="0" presId="urn:microsoft.com/office/officeart/2005/8/layout/list1"/>
    <dgm:cxn modelId="{E3355C4C-A291-4850-AAB6-8398A62BAD98}" type="presParOf" srcId="{589A4A28-D80E-4561-833F-FB731E659BD4}" destId="{27792080-9819-44FE-B10E-03F33B9E76F0}" srcOrd="20" destOrd="0" presId="urn:microsoft.com/office/officeart/2005/8/layout/list1"/>
    <dgm:cxn modelId="{4AC49BA8-4BE0-4674-B9F8-541E9712FA24}" type="presParOf" srcId="{27792080-9819-44FE-B10E-03F33B9E76F0}" destId="{7503FA36-43EF-4E5E-91D5-9D36D41A2398}" srcOrd="0" destOrd="0" presId="urn:microsoft.com/office/officeart/2005/8/layout/list1"/>
    <dgm:cxn modelId="{B0EF861D-834C-4064-A88A-9A18DE3F1F26}" type="presParOf" srcId="{27792080-9819-44FE-B10E-03F33B9E76F0}" destId="{3C27B703-37E2-4DFA-8BEF-9536DF35351B}" srcOrd="1" destOrd="0" presId="urn:microsoft.com/office/officeart/2005/8/layout/list1"/>
    <dgm:cxn modelId="{D66D454D-110A-4342-A42B-E003AB496050}" type="presParOf" srcId="{589A4A28-D80E-4561-833F-FB731E659BD4}" destId="{A28D3129-15EA-462C-A8A7-95AEC71ACE52}" srcOrd="21" destOrd="0" presId="urn:microsoft.com/office/officeart/2005/8/layout/list1"/>
    <dgm:cxn modelId="{F4A39E9B-1FC8-4E1F-A745-E464220D2CBE}" type="presParOf" srcId="{589A4A28-D80E-4561-833F-FB731E659BD4}" destId="{EB39EC7A-6D22-4D2A-A766-1FDA7AC943D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9EB8A9-EFEC-454A-B9FC-CF19C90263C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7E6657E-0F12-4D36-96D1-E9D6171944CF}">
      <dgm:prSet/>
      <dgm:spPr>
        <a:solidFill>
          <a:schemeClr val="tx2">
            <a:lumMod val="75000"/>
          </a:schemeClr>
        </a:solidFill>
      </dgm:spPr>
      <dgm:t>
        <a:bodyPr/>
        <a:lstStyle/>
        <a:p>
          <a:r>
            <a:rPr lang="en-IN" dirty="0"/>
            <a:t>Secure processing of data.</a:t>
          </a:r>
        </a:p>
      </dgm:t>
    </dgm:pt>
    <dgm:pt modelId="{957109E7-B659-4CD2-B2C3-3081D6030BC5}" type="parTrans" cxnId="{83BCC752-AA3B-4250-94C4-E134B99C97B5}">
      <dgm:prSet/>
      <dgm:spPr/>
      <dgm:t>
        <a:bodyPr/>
        <a:lstStyle/>
        <a:p>
          <a:endParaRPr lang="en-IN"/>
        </a:p>
      </dgm:t>
    </dgm:pt>
    <dgm:pt modelId="{5E28F2BF-E467-4494-A1F9-CD909520CAF5}" type="sibTrans" cxnId="{83BCC752-AA3B-4250-94C4-E134B99C97B5}">
      <dgm:prSet/>
      <dgm:spPr/>
      <dgm:t>
        <a:bodyPr/>
        <a:lstStyle/>
        <a:p>
          <a:endParaRPr lang="en-IN"/>
        </a:p>
      </dgm:t>
    </dgm:pt>
    <dgm:pt modelId="{75E92D40-EBA7-4EAE-826C-B0DD8412F3B2}">
      <dgm:prSet/>
      <dgm:spPr>
        <a:solidFill>
          <a:schemeClr val="tx2">
            <a:lumMod val="75000"/>
          </a:schemeClr>
        </a:solidFill>
      </dgm:spPr>
      <dgm:t>
        <a:bodyPr/>
        <a:lstStyle/>
        <a:p>
          <a:r>
            <a:rPr lang="en-IN" dirty="0"/>
            <a:t>Structuring of large amount of data.</a:t>
          </a:r>
        </a:p>
      </dgm:t>
    </dgm:pt>
    <dgm:pt modelId="{4B7A17D4-3AD5-476D-9324-2019FB22EFDC}" type="parTrans" cxnId="{FBC6FAD9-37B5-418D-B198-DEDB6C1C1937}">
      <dgm:prSet/>
      <dgm:spPr/>
      <dgm:t>
        <a:bodyPr/>
        <a:lstStyle/>
        <a:p>
          <a:endParaRPr lang="en-IN"/>
        </a:p>
      </dgm:t>
    </dgm:pt>
    <dgm:pt modelId="{AB9E65B4-FE61-4799-8F01-C8E2F12CBA58}" type="sibTrans" cxnId="{FBC6FAD9-37B5-418D-B198-DEDB6C1C1937}">
      <dgm:prSet/>
      <dgm:spPr/>
      <dgm:t>
        <a:bodyPr/>
        <a:lstStyle/>
        <a:p>
          <a:endParaRPr lang="en-IN"/>
        </a:p>
      </dgm:t>
    </dgm:pt>
    <dgm:pt modelId="{7DF8E185-DDAD-497B-8563-F55C5634093F}">
      <dgm:prSet/>
      <dgm:spPr>
        <a:solidFill>
          <a:schemeClr val="tx2">
            <a:lumMod val="75000"/>
          </a:schemeClr>
        </a:solidFill>
      </dgm:spPr>
      <dgm:t>
        <a:bodyPr/>
        <a:lstStyle/>
        <a:p>
          <a:r>
            <a:rPr lang="en-IN"/>
            <a:t>Easy access to data from anywhere.</a:t>
          </a:r>
        </a:p>
      </dgm:t>
    </dgm:pt>
    <dgm:pt modelId="{63E6DD15-3DA0-4EF0-80E4-7BE8096A8057}" type="parTrans" cxnId="{5921B32F-AB9E-4B7C-973D-7771D3A54F52}">
      <dgm:prSet/>
      <dgm:spPr/>
      <dgm:t>
        <a:bodyPr/>
        <a:lstStyle/>
        <a:p>
          <a:endParaRPr lang="en-IN"/>
        </a:p>
      </dgm:t>
    </dgm:pt>
    <dgm:pt modelId="{11DC1D16-1B94-4C00-9D73-D5DF1A8E73AB}" type="sibTrans" cxnId="{5921B32F-AB9E-4B7C-973D-7771D3A54F52}">
      <dgm:prSet/>
      <dgm:spPr/>
      <dgm:t>
        <a:bodyPr/>
        <a:lstStyle/>
        <a:p>
          <a:endParaRPr lang="en-IN"/>
        </a:p>
      </dgm:t>
    </dgm:pt>
    <dgm:pt modelId="{DE2E3CC0-9D2F-46E6-B8EC-A1BBD2015221}">
      <dgm:prSet/>
      <dgm:spPr>
        <a:solidFill>
          <a:schemeClr val="tx2">
            <a:lumMod val="75000"/>
          </a:schemeClr>
        </a:solidFill>
      </dgm:spPr>
      <dgm:t>
        <a:bodyPr/>
        <a:lstStyle/>
        <a:p>
          <a:r>
            <a:rPr lang="en-IN"/>
            <a:t>Flexible and smooth operations.</a:t>
          </a:r>
        </a:p>
      </dgm:t>
    </dgm:pt>
    <dgm:pt modelId="{39CABABF-3399-4997-99E4-5C2703F548E8}" type="parTrans" cxnId="{A31B1304-DBFB-47C3-B2EA-C1292568692E}">
      <dgm:prSet/>
      <dgm:spPr/>
      <dgm:t>
        <a:bodyPr/>
        <a:lstStyle/>
        <a:p>
          <a:endParaRPr lang="en-IN"/>
        </a:p>
      </dgm:t>
    </dgm:pt>
    <dgm:pt modelId="{725311D8-4729-4185-A232-4DD8F2D23BEF}" type="sibTrans" cxnId="{A31B1304-DBFB-47C3-B2EA-C1292568692E}">
      <dgm:prSet/>
      <dgm:spPr/>
      <dgm:t>
        <a:bodyPr/>
        <a:lstStyle/>
        <a:p>
          <a:endParaRPr lang="en-IN"/>
        </a:p>
      </dgm:t>
    </dgm:pt>
    <dgm:pt modelId="{42D59DE9-8332-4734-A8ED-9EC300B657CD}" type="pres">
      <dgm:prSet presAssocID="{2F9EB8A9-EFEC-454A-B9FC-CF19C90263C9}" presName="Name0" presStyleCnt="0">
        <dgm:presLayoutVars>
          <dgm:dir/>
          <dgm:animLvl val="lvl"/>
          <dgm:resizeHandles val="exact"/>
        </dgm:presLayoutVars>
      </dgm:prSet>
      <dgm:spPr/>
    </dgm:pt>
    <dgm:pt modelId="{C73A7327-D831-4744-9A11-8C5B0E53BE03}" type="pres">
      <dgm:prSet presAssocID="{67E6657E-0F12-4D36-96D1-E9D6171944CF}" presName="linNode" presStyleCnt="0"/>
      <dgm:spPr/>
    </dgm:pt>
    <dgm:pt modelId="{9DCC97C5-D45A-41BB-9170-2C3E5BD26910}" type="pres">
      <dgm:prSet presAssocID="{67E6657E-0F12-4D36-96D1-E9D6171944CF}" presName="parentText" presStyleLbl="node1" presStyleIdx="0" presStyleCnt="4" custScaleX="277778" custScaleY="79191" custLinFactNeighborX="924" custLinFactNeighborY="5159">
        <dgm:presLayoutVars>
          <dgm:chMax val="1"/>
          <dgm:bulletEnabled val="1"/>
        </dgm:presLayoutVars>
      </dgm:prSet>
      <dgm:spPr/>
    </dgm:pt>
    <dgm:pt modelId="{5E4C2A20-1FFA-429B-A879-B59DF2EC07B1}" type="pres">
      <dgm:prSet presAssocID="{5E28F2BF-E467-4494-A1F9-CD909520CAF5}" presName="sp" presStyleCnt="0"/>
      <dgm:spPr/>
    </dgm:pt>
    <dgm:pt modelId="{14D1C589-ECEA-44C9-AC8F-EAE1571DD5CE}" type="pres">
      <dgm:prSet presAssocID="{75E92D40-EBA7-4EAE-826C-B0DD8412F3B2}" presName="linNode" presStyleCnt="0"/>
      <dgm:spPr/>
    </dgm:pt>
    <dgm:pt modelId="{F0984D9A-87AF-4ED4-BD1F-0B42A221F325}" type="pres">
      <dgm:prSet presAssocID="{75E92D40-EBA7-4EAE-826C-B0DD8412F3B2}" presName="parentText" presStyleLbl="node1" presStyleIdx="1" presStyleCnt="4" custScaleX="277778">
        <dgm:presLayoutVars>
          <dgm:chMax val="1"/>
          <dgm:bulletEnabled val="1"/>
        </dgm:presLayoutVars>
      </dgm:prSet>
      <dgm:spPr/>
    </dgm:pt>
    <dgm:pt modelId="{D69F62D0-CEA3-4AD3-AB0A-D68716E6F9D9}" type="pres">
      <dgm:prSet presAssocID="{AB9E65B4-FE61-4799-8F01-C8E2F12CBA58}" presName="sp" presStyleCnt="0"/>
      <dgm:spPr/>
    </dgm:pt>
    <dgm:pt modelId="{7E6C7FEA-BDF2-4420-A513-E988599B1585}" type="pres">
      <dgm:prSet presAssocID="{7DF8E185-DDAD-497B-8563-F55C5634093F}" presName="linNode" presStyleCnt="0"/>
      <dgm:spPr/>
    </dgm:pt>
    <dgm:pt modelId="{F21E209F-CDC6-452D-B96B-6CF55329E1E2}" type="pres">
      <dgm:prSet presAssocID="{7DF8E185-DDAD-497B-8563-F55C5634093F}" presName="parentText" presStyleLbl="node1" presStyleIdx="2" presStyleCnt="4" custScaleX="277778" custScaleY="94203">
        <dgm:presLayoutVars>
          <dgm:chMax val="1"/>
          <dgm:bulletEnabled val="1"/>
        </dgm:presLayoutVars>
      </dgm:prSet>
      <dgm:spPr/>
    </dgm:pt>
    <dgm:pt modelId="{0527E667-9E55-41ED-8FA9-799ED7D7873D}" type="pres">
      <dgm:prSet presAssocID="{11DC1D16-1B94-4C00-9D73-D5DF1A8E73AB}" presName="sp" presStyleCnt="0"/>
      <dgm:spPr/>
    </dgm:pt>
    <dgm:pt modelId="{20ACDE2B-67E1-4758-A486-DA03E994E7EF}" type="pres">
      <dgm:prSet presAssocID="{DE2E3CC0-9D2F-46E6-B8EC-A1BBD2015221}" presName="linNode" presStyleCnt="0"/>
      <dgm:spPr/>
    </dgm:pt>
    <dgm:pt modelId="{CB35A0AC-8D0F-43B1-9F69-8D18244C0618}" type="pres">
      <dgm:prSet presAssocID="{DE2E3CC0-9D2F-46E6-B8EC-A1BBD2015221}" presName="parentText" presStyleLbl="node1" presStyleIdx="3" presStyleCnt="4" custScaleX="277778" custScaleY="85838">
        <dgm:presLayoutVars>
          <dgm:chMax val="1"/>
          <dgm:bulletEnabled val="1"/>
        </dgm:presLayoutVars>
      </dgm:prSet>
      <dgm:spPr/>
    </dgm:pt>
  </dgm:ptLst>
  <dgm:cxnLst>
    <dgm:cxn modelId="{A31B1304-DBFB-47C3-B2EA-C1292568692E}" srcId="{2F9EB8A9-EFEC-454A-B9FC-CF19C90263C9}" destId="{DE2E3CC0-9D2F-46E6-B8EC-A1BBD2015221}" srcOrd="3" destOrd="0" parTransId="{39CABABF-3399-4997-99E4-5C2703F548E8}" sibTransId="{725311D8-4729-4185-A232-4DD8F2D23BEF}"/>
    <dgm:cxn modelId="{5921B32F-AB9E-4B7C-973D-7771D3A54F52}" srcId="{2F9EB8A9-EFEC-454A-B9FC-CF19C90263C9}" destId="{7DF8E185-DDAD-497B-8563-F55C5634093F}" srcOrd="2" destOrd="0" parTransId="{63E6DD15-3DA0-4EF0-80E4-7BE8096A8057}" sibTransId="{11DC1D16-1B94-4C00-9D73-D5DF1A8E73AB}"/>
    <dgm:cxn modelId="{1405FE60-FE60-434C-A1D7-EF634FAE50CB}" type="presOf" srcId="{DE2E3CC0-9D2F-46E6-B8EC-A1BBD2015221}" destId="{CB35A0AC-8D0F-43B1-9F69-8D18244C0618}" srcOrd="0" destOrd="0" presId="urn:microsoft.com/office/officeart/2005/8/layout/vList5"/>
    <dgm:cxn modelId="{76FF984F-F0AC-49E5-A552-37A363877FCD}" type="presOf" srcId="{7DF8E185-DDAD-497B-8563-F55C5634093F}" destId="{F21E209F-CDC6-452D-B96B-6CF55329E1E2}" srcOrd="0" destOrd="0" presId="urn:microsoft.com/office/officeart/2005/8/layout/vList5"/>
    <dgm:cxn modelId="{BDC42B71-65C4-4132-984A-5060643ED935}" type="presOf" srcId="{2F9EB8A9-EFEC-454A-B9FC-CF19C90263C9}" destId="{42D59DE9-8332-4734-A8ED-9EC300B657CD}" srcOrd="0" destOrd="0" presId="urn:microsoft.com/office/officeart/2005/8/layout/vList5"/>
    <dgm:cxn modelId="{83BCC752-AA3B-4250-94C4-E134B99C97B5}" srcId="{2F9EB8A9-EFEC-454A-B9FC-CF19C90263C9}" destId="{67E6657E-0F12-4D36-96D1-E9D6171944CF}" srcOrd="0" destOrd="0" parTransId="{957109E7-B659-4CD2-B2C3-3081D6030BC5}" sibTransId="{5E28F2BF-E467-4494-A1F9-CD909520CAF5}"/>
    <dgm:cxn modelId="{C35B4783-AE14-46B2-9E50-07C452E88667}" type="presOf" srcId="{67E6657E-0F12-4D36-96D1-E9D6171944CF}" destId="{9DCC97C5-D45A-41BB-9170-2C3E5BD26910}" srcOrd="0" destOrd="0" presId="urn:microsoft.com/office/officeart/2005/8/layout/vList5"/>
    <dgm:cxn modelId="{FBC6FAD9-37B5-418D-B198-DEDB6C1C1937}" srcId="{2F9EB8A9-EFEC-454A-B9FC-CF19C90263C9}" destId="{75E92D40-EBA7-4EAE-826C-B0DD8412F3B2}" srcOrd="1" destOrd="0" parTransId="{4B7A17D4-3AD5-476D-9324-2019FB22EFDC}" sibTransId="{AB9E65B4-FE61-4799-8F01-C8E2F12CBA58}"/>
    <dgm:cxn modelId="{839D1AEF-C12D-4235-B9BC-A6618D2889AE}" type="presOf" srcId="{75E92D40-EBA7-4EAE-826C-B0DD8412F3B2}" destId="{F0984D9A-87AF-4ED4-BD1F-0B42A221F325}" srcOrd="0" destOrd="0" presId="urn:microsoft.com/office/officeart/2005/8/layout/vList5"/>
    <dgm:cxn modelId="{3B7E578A-0247-451D-AB09-7B8E126B1B62}" type="presParOf" srcId="{42D59DE9-8332-4734-A8ED-9EC300B657CD}" destId="{C73A7327-D831-4744-9A11-8C5B0E53BE03}" srcOrd="0" destOrd="0" presId="urn:microsoft.com/office/officeart/2005/8/layout/vList5"/>
    <dgm:cxn modelId="{D22716C7-9FBB-45C6-8DB9-CF9569A36079}" type="presParOf" srcId="{C73A7327-D831-4744-9A11-8C5B0E53BE03}" destId="{9DCC97C5-D45A-41BB-9170-2C3E5BD26910}" srcOrd="0" destOrd="0" presId="urn:microsoft.com/office/officeart/2005/8/layout/vList5"/>
    <dgm:cxn modelId="{14C20725-8AFC-42CC-A7A5-761EBBEC3F11}" type="presParOf" srcId="{42D59DE9-8332-4734-A8ED-9EC300B657CD}" destId="{5E4C2A20-1FFA-429B-A879-B59DF2EC07B1}" srcOrd="1" destOrd="0" presId="urn:microsoft.com/office/officeart/2005/8/layout/vList5"/>
    <dgm:cxn modelId="{142FF2D6-109F-471D-BB71-21C411F089B8}" type="presParOf" srcId="{42D59DE9-8332-4734-A8ED-9EC300B657CD}" destId="{14D1C589-ECEA-44C9-AC8F-EAE1571DD5CE}" srcOrd="2" destOrd="0" presId="urn:microsoft.com/office/officeart/2005/8/layout/vList5"/>
    <dgm:cxn modelId="{CBB756EB-5CB7-45EA-ABAB-21F2B7272B71}" type="presParOf" srcId="{14D1C589-ECEA-44C9-AC8F-EAE1571DD5CE}" destId="{F0984D9A-87AF-4ED4-BD1F-0B42A221F325}" srcOrd="0" destOrd="0" presId="urn:microsoft.com/office/officeart/2005/8/layout/vList5"/>
    <dgm:cxn modelId="{BAC66DF5-846C-4B87-B84E-0D00A37B4A53}" type="presParOf" srcId="{42D59DE9-8332-4734-A8ED-9EC300B657CD}" destId="{D69F62D0-CEA3-4AD3-AB0A-D68716E6F9D9}" srcOrd="3" destOrd="0" presId="urn:microsoft.com/office/officeart/2005/8/layout/vList5"/>
    <dgm:cxn modelId="{33267215-749C-4057-9217-3EEA75F89C03}" type="presParOf" srcId="{42D59DE9-8332-4734-A8ED-9EC300B657CD}" destId="{7E6C7FEA-BDF2-4420-A513-E988599B1585}" srcOrd="4" destOrd="0" presId="urn:microsoft.com/office/officeart/2005/8/layout/vList5"/>
    <dgm:cxn modelId="{6B2BFE6B-8C6F-45ED-8BC3-66D79D9C20E1}" type="presParOf" srcId="{7E6C7FEA-BDF2-4420-A513-E988599B1585}" destId="{F21E209F-CDC6-452D-B96B-6CF55329E1E2}" srcOrd="0" destOrd="0" presId="urn:microsoft.com/office/officeart/2005/8/layout/vList5"/>
    <dgm:cxn modelId="{F7E781C8-35A8-49CD-9EC4-D752C1DD4B33}" type="presParOf" srcId="{42D59DE9-8332-4734-A8ED-9EC300B657CD}" destId="{0527E667-9E55-41ED-8FA9-799ED7D7873D}" srcOrd="5" destOrd="0" presId="urn:microsoft.com/office/officeart/2005/8/layout/vList5"/>
    <dgm:cxn modelId="{A7F83245-3398-4199-8624-185F9D5D74BE}" type="presParOf" srcId="{42D59DE9-8332-4734-A8ED-9EC300B657CD}" destId="{20ACDE2B-67E1-4758-A486-DA03E994E7EF}" srcOrd="6" destOrd="0" presId="urn:microsoft.com/office/officeart/2005/8/layout/vList5"/>
    <dgm:cxn modelId="{577CEC07-4DCB-4D0C-A8D8-9E97C04F7496}" type="presParOf" srcId="{20ACDE2B-67E1-4758-A486-DA03E994E7EF}" destId="{CB35A0AC-8D0F-43B1-9F69-8D18244C061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C3C436-416A-4602-BF96-110AEB1D7B7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DB644D23-0D30-4A9F-9472-B166327BFBF6}">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Infrastructure services</a:t>
          </a:r>
        </a:p>
      </dgm:t>
    </dgm:pt>
    <dgm:pt modelId="{CECC982D-E7ED-473A-9FB5-8A6CCE06C506}" type="parTrans" cxnId="{6274CF60-5079-4012-9EF3-D41C66C2E962}">
      <dgm:prSet/>
      <dgm:spPr/>
      <dgm:t>
        <a:bodyPr/>
        <a:lstStyle/>
        <a:p>
          <a:endParaRPr lang="en-IN"/>
        </a:p>
      </dgm:t>
    </dgm:pt>
    <dgm:pt modelId="{E58B88F0-1E3D-4DAA-A0F1-5687CC827C83}" type="sibTrans" cxnId="{6274CF60-5079-4012-9EF3-D41C66C2E962}">
      <dgm:prSet/>
      <dgm:spPr/>
      <dgm:t>
        <a:bodyPr/>
        <a:lstStyle/>
        <a:p>
          <a:endParaRPr lang="en-IN"/>
        </a:p>
      </dgm:t>
    </dgm:pt>
    <dgm:pt modelId="{24F5C956-60C8-48A0-AB00-A8E888E0F19B}">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Routing</a:t>
          </a:r>
        </a:p>
      </dgm:t>
    </dgm:pt>
    <dgm:pt modelId="{DEA789DD-22A5-497C-912A-ABE14317D5E6}" type="parTrans" cxnId="{341FE120-E556-4DDD-959A-A3238A4A22FE}">
      <dgm:prSet/>
      <dgm:spPr>
        <a:ln w="165100">
          <a:solidFill>
            <a:srgbClr val="002060"/>
          </a:solidFill>
        </a:ln>
      </dgm:spPr>
      <dgm:t>
        <a:bodyPr/>
        <a:lstStyle/>
        <a:p>
          <a:endParaRPr lang="en-IN"/>
        </a:p>
      </dgm:t>
    </dgm:pt>
    <dgm:pt modelId="{455AE01B-97A6-4C4D-BF35-9AE253C035F1}" type="sibTrans" cxnId="{341FE120-E556-4DDD-959A-A3238A4A22FE}">
      <dgm:prSet/>
      <dgm:spPr/>
      <dgm:t>
        <a:bodyPr/>
        <a:lstStyle/>
        <a:p>
          <a:endParaRPr lang="en-IN"/>
        </a:p>
      </dgm:t>
    </dgm:pt>
    <dgm:pt modelId="{2F9F303E-F3BA-40E3-B9CF-46A444DCFD1E}">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Switching</a:t>
          </a:r>
        </a:p>
      </dgm:t>
    </dgm:pt>
    <dgm:pt modelId="{CFFDC8B6-AFB5-4F18-A5D5-94D1146A0131}" type="parTrans" cxnId="{91193276-C757-43CE-A792-EC9C5D6724CA}">
      <dgm:prSet/>
      <dgm:spPr>
        <a:ln w="165100">
          <a:solidFill>
            <a:srgbClr val="002060"/>
          </a:solidFill>
        </a:ln>
      </dgm:spPr>
      <dgm:t>
        <a:bodyPr/>
        <a:lstStyle/>
        <a:p>
          <a:endParaRPr lang="en-IN"/>
        </a:p>
      </dgm:t>
    </dgm:pt>
    <dgm:pt modelId="{8EE95B75-A320-4EE8-8F60-B78207776474}" type="sibTrans" cxnId="{91193276-C757-43CE-A792-EC9C5D6724CA}">
      <dgm:prSet/>
      <dgm:spPr/>
      <dgm:t>
        <a:bodyPr/>
        <a:lstStyle/>
        <a:p>
          <a:endParaRPr lang="en-IN"/>
        </a:p>
      </dgm:t>
    </dgm:pt>
    <dgm:pt modelId="{A8E46D1B-2FC2-465D-AC1B-D2DB2172B981}">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Application services</a:t>
          </a:r>
        </a:p>
      </dgm:t>
    </dgm:pt>
    <dgm:pt modelId="{97F6A882-6876-4B75-84A3-65FCCBE6C335}" type="parTrans" cxnId="{6BBC2DBE-102A-4BDB-A66C-341D9B6AF33A}">
      <dgm:prSet/>
      <dgm:spPr/>
      <dgm:t>
        <a:bodyPr/>
        <a:lstStyle/>
        <a:p>
          <a:endParaRPr lang="en-IN"/>
        </a:p>
      </dgm:t>
    </dgm:pt>
    <dgm:pt modelId="{8CB40E60-2001-4C39-827F-38AD1E411D23}" type="sibTrans" cxnId="{6BBC2DBE-102A-4BDB-A66C-341D9B6AF33A}">
      <dgm:prSet/>
      <dgm:spPr/>
      <dgm:t>
        <a:bodyPr/>
        <a:lstStyle/>
        <a:p>
          <a:endParaRPr lang="en-IN"/>
        </a:p>
      </dgm:t>
    </dgm:pt>
    <dgm:pt modelId="{188C328D-14DF-46D8-9EF6-8725A747B56C}">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Load Balancing</a:t>
          </a:r>
        </a:p>
      </dgm:t>
    </dgm:pt>
    <dgm:pt modelId="{5A9E345F-D59B-4680-9852-7576586E5B25}" type="parTrans" cxnId="{856EE765-48EB-4093-B595-B6C96F424362}">
      <dgm:prSet/>
      <dgm:spPr>
        <a:ln w="165100">
          <a:solidFill>
            <a:srgbClr val="002060"/>
          </a:solidFill>
        </a:ln>
      </dgm:spPr>
      <dgm:t>
        <a:bodyPr/>
        <a:lstStyle/>
        <a:p>
          <a:endParaRPr lang="en-IN"/>
        </a:p>
      </dgm:t>
    </dgm:pt>
    <dgm:pt modelId="{28BB8936-E578-4EBA-9871-69D8C6DAB33C}" type="sibTrans" cxnId="{856EE765-48EB-4093-B595-B6C96F424362}">
      <dgm:prSet/>
      <dgm:spPr/>
      <dgm:t>
        <a:bodyPr/>
        <a:lstStyle/>
        <a:p>
          <a:endParaRPr lang="en-IN"/>
        </a:p>
      </dgm:t>
    </dgm:pt>
    <dgm:pt modelId="{3C7CD3E5-AA3A-4268-89AF-B17BCA7C656D}">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Security services</a:t>
          </a:r>
        </a:p>
      </dgm:t>
    </dgm:pt>
    <dgm:pt modelId="{B1467FF2-4340-4338-8EC9-3E23E72AAFAD}" type="parTrans" cxnId="{E66136EF-B552-4A38-991B-F2F44BE63E40}">
      <dgm:prSet/>
      <dgm:spPr/>
      <dgm:t>
        <a:bodyPr/>
        <a:lstStyle/>
        <a:p>
          <a:endParaRPr lang="en-IN"/>
        </a:p>
      </dgm:t>
    </dgm:pt>
    <dgm:pt modelId="{88F790C8-0B6E-4DBE-82C2-D335BC769460}" type="sibTrans" cxnId="{E66136EF-B552-4A38-991B-F2F44BE63E40}">
      <dgm:prSet/>
      <dgm:spPr/>
      <dgm:t>
        <a:bodyPr/>
        <a:lstStyle/>
        <a:p>
          <a:endParaRPr lang="en-IN"/>
        </a:p>
      </dgm:t>
    </dgm:pt>
    <dgm:pt modelId="{2A4035CA-45EC-43E7-97AE-26A70016D0E9}">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Fibre Channel Switching</a:t>
          </a:r>
        </a:p>
      </dgm:t>
    </dgm:pt>
    <dgm:pt modelId="{A2BFD50B-E822-478D-92C2-1397022E7A3A}" type="parTrans" cxnId="{FCF4A15C-EF5A-487F-BD68-E4C22D05CAD5}">
      <dgm:prSet/>
      <dgm:spPr>
        <a:ln w="165100">
          <a:solidFill>
            <a:srgbClr val="002060"/>
          </a:solidFill>
        </a:ln>
      </dgm:spPr>
      <dgm:t>
        <a:bodyPr/>
        <a:lstStyle/>
        <a:p>
          <a:endParaRPr lang="en-IN"/>
        </a:p>
      </dgm:t>
    </dgm:pt>
    <dgm:pt modelId="{CEBD46DE-8D9E-4650-97A0-8701541D4124}" type="sibTrans" cxnId="{FCF4A15C-EF5A-487F-BD68-E4C22D05CAD5}">
      <dgm:prSet/>
      <dgm:spPr/>
      <dgm:t>
        <a:bodyPr/>
        <a:lstStyle/>
        <a:p>
          <a:endParaRPr lang="en-IN"/>
        </a:p>
      </dgm:t>
    </dgm:pt>
    <dgm:pt modelId="{18263C1F-2437-4A9D-9292-01A0A79AC699}">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intrusion detection</a:t>
          </a:r>
        </a:p>
      </dgm:t>
    </dgm:pt>
    <dgm:pt modelId="{FA47B87F-7E7B-479C-923C-DA016E3C1D56}" type="parTrans" cxnId="{7CA93C16-716E-4EF6-B089-F7EFBF760790}">
      <dgm:prSet/>
      <dgm:spPr>
        <a:ln w="165100">
          <a:solidFill>
            <a:srgbClr val="002060"/>
          </a:solidFill>
        </a:ln>
      </dgm:spPr>
      <dgm:t>
        <a:bodyPr/>
        <a:lstStyle/>
        <a:p>
          <a:endParaRPr lang="en-IN"/>
        </a:p>
      </dgm:t>
    </dgm:pt>
    <dgm:pt modelId="{6BFB8576-8C9E-40CF-B30D-DDEC4E242602}" type="sibTrans" cxnId="{7CA93C16-716E-4EF6-B089-F7EFBF760790}">
      <dgm:prSet/>
      <dgm:spPr/>
      <dgm:t>
        <a:bodyPr/>
        <a:lstStyle/>
        <a:p>
          <a:endParaRPr lang="en-IN"/>
        </a:p>
      </dgm:t>
    </dgm:pt>
    <dgm:pt modelId="{B5FE3AF8-5432-4159-AEBF-BA48A712B864}">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Storage services</a:t>
          </a:r>
        </a:p>
      </dgm:t>
    </dgm:pt>
    <dgm:pt modelId="{63C5AB26-C1D8-4C4E-B50A-7635F0FE12CD}" type="parTrans" cxnId="{8214EB60-E62A-43DF-83A3-1F3D82B2C6D2}">
      <dgm:prSet/>
      <dgm:spPr/>
      <dgm:t>
        <a:bodyPr/>
        <a:lstStyle/>
        <a:p>
          <a:endParaRPr lang="en-IN"/>
        </a:p>
      </dgm:t>
    </dgm:pt>
    <dgm:pt modelId="{6792CCBD-0B28-4DCD-9B5E-3E744D7BAFBB}" type="sibTrans" cxnId="{8214EB60-E62A-43DF-83A3-1F3D82B2C6D2}">
      <dgm:prSet/>
      <dgm:spPr/>
      <dgm:t>
        <a:bodyPr/>
        <a:lstStyle/>
        <a:p>
          <a:endParaRPr lang="en-IN"/>
        </a:p>
      </dgm:t>
    </dgm:pt>
    <dgm:pt modelId="{2A3A5A78-FF02-47DC-87BE-BAD4BF2858D7}">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Secure Socket Layer Offloading</a:t>
          </a:r>
        </a:p>
      </dgm:t>
    </dgm:pt>
    <dgm:pt modelId="{07001204-3568-4227-8A49-D6F0E720FAEA}" type="parTrans" cxnId="{B324CCED-3A90-462A-B91A-1155246DD643}">
      <dgm:prSet/>
      <dgm:spPr>
        <a:ln w="165100">
          <a:solidFill>
            <a:srgbClr val="002060"/>
          </a:solidFill>
        </a:ln>
      </dgm:spPr>
      <dgm:t>
        <a:bodyPr/>
        <a:lstStyle/>
        <a:p>
          <a:endParaRPr lang="en-IN"/>
        </a:p>
      </dgm:t>
    </dgm:pt>
    <dgm:pt modelId="{CFD48972-1D30-486B-BEA8-E79503F63706}" type="sibTrans" cxnId="{B324CCED-3A90-462A-B91A-1155246DD643}">
      <dgm:prSet/>
      <dgm:spPr/>
      <dgm:t>
        <a:bodyPr/>
        <a:lstStyle/>
        <a:p>
          <a:endParaRPr lang="en-IN"/>
        </a:p>
      </dgm:t>
    </dgm:pt>
    <dgm:pt modelId="{C94B42CC-2B73-4DF6-859D-A4801E19896A}">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Packet filtering and inspection,</a:t>
          </a:r>
        </a:p>
      </dgm:t>
    </dgm:pt>
    <dgm:pt modelId="{ACF0CA86-36C0-407B-9CC5-EC13AD77CE53}" type="parTrans" cxnId="{72241B77-A090-45A1-A3A8-B95D142CF25C}">
      <dgm:prSet/>
      <dgm:spPr>
        <a:ln w="165100">
          <a:solidFill>
            <a:srgbClr val="002060"/>
          </a:solidFill>
        </a:ln>
      </dgm:spPr>
      <dgm:t>
        <a:bodyPr/>
        <a:lstStyle/>
        <a:p>
          <a:endParaRPr lang="en-IN"/>
        </a:p>
      </dgm:t>
    </dgm:pt>
    <dgm:pt modelId="{29886E93-F4DC-4FCF-B711-95E9D099C1FC}" type="sibTrans" cxnId="{72241B77-A090-45A1-A3A8-B95D142CF25C}">
      <dgm:prSet/>
      <dgm:spPr/>
      <dgm:t>
        <a:bodyPr/>
        <a:lstStyle/>
        <a:p>
          <a:endParaRPr lang="en-IN"/>
        </a:p>
      </dgm:t>
    </dgm:pt>
    <dgm:pt modelId="{3F999A49-DE88-45B6-8FEF-4ECDD4849D34}">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SAN Architecture</a:t>
          </a:r>
        </a:p>
      </dgm:t>
    </dgm:pt>
    <dgm:pt modelId="{CE28BAB5-4023-4810-B4C2-8B2285834DBC}" type="parTrans" cxnId="{4405AB98-B241-4E86-BE66-090E51590601}">
      <dgm:prSet/>
      <dgm:spPr>
        <a:ln w="165100">
          <a:solidFill>
            <a:srgbClr val="002060"/>
          </a:solidFill>
        </a:ln>
      </dgm:spPr>
      <dgm:t>
        <a:bodyPr/>
        <a:lstStyle/>
        <a:p>
          <a:endParaRPr lang="en-IN"/>
        </a:p>
      </dgm:t>
    </dgm:pt>
    <dgm:pt modelId="{415913E3-3ECF-4EE4-B2E3-7CB3775FEE43}" type="sibTrans" cxnId="{4405AB98-B241-4E86-BE66-090E51590601}">
      <dgm:prSet/>
      <dgm:spPr/>
      <dgm:t>
        <a:bodyPr/>
        <a:lstStyle/>
        <a:p>
          <a:endParaRPr lang="en-IN"/>
        </a:p>
      </dgm:t>
    </dgm:pt>
    <dgm:pt modelId="{BE6E4F1C-D531-496F-BCF5-EBCB769D8145}">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Server-farm Architecture</a:t>
          </a:r>
        </a:p>
      </dgm:t>
    </dgm:pt>
    <dgm:pt modelId="{7995A550-40C7-4DBF-9FA0-4370FC7E60B9}" type="parTrans" cxnId="{F51D66D2-52F0-4F36-86FE-C59A255CDE08}">
      <dgm:prSet/>
      <dgm:spPr>
        <a:ln w="165100">
          <a:solidFill>
            <a:srgbClr val="002060"/>
          </a:solidFill>
        </a:ln>
      </dgm:spPr>
      <dgm:t>
        <a:bodyPr/>
        <a:lstStyle/>
        <a:p>
          <a:endParaRPr lang="en-IN"/>
        </a:p>
      </dgm:t>
    </dgm:pt>
    <dgm:pt modelId="{111CA18F-7E14-4E81-A12F-DC85C87B2B75}" type="sibTrans" cxnId="{F51D66D2-52F0-4F36-86FE-C59A255CDE08}">
      <dgm:prSet/>
      <dgm:spPr/>
      <dgm:t>
        <a:bodyPr/>
        <a:lstStyle/>
        <a:p>
          <a:endParaRPr lang="en-IN"/>
        </a:p>
      </dgm:t>
    </dgm:pt>
    <dgm:pt modelId="{B7AE41DD-5D41-4263-8692-D9A481F3C893}">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Caching</a:t>
          </a:r>
        </a:p>
      </dgm:t>
    </dgm:pt>
    <dgm:pt modelId="{ADBAA3C4-D70A-4DB5-89E4-7C866154F300}" type="parTrans" cxnId="{214ADBFB-4AA6-44A4-AB31-B1D113ECD8CD}">
      <dgm:prSet/>
      <dgm:spPr>
        <a:ln w="165100">
          <a:solidFill>
            <a:srgbClr val="002060"/>
          </a:solidFill>
        </a:ln>
      </dgm:spPr>
      <dgm:t>
        <a:bodyPr/>
        <a:lstStyle/>
        <a:p>
          <a:endParaRPr lang="en-IN"/>
        </a:p>
      </dgm:t>
    </dgm:pt>
    <dgm:pt modelId="{7E1967D1-008A-49AE-A9B9-DEE7C594F938}" type="sibTrans" cxnId="{214ADBFB-4AA6-44A4-AB31-B1D113ECD8CD}">
      <dgm:prSet/>
      <dgm:spPr/>
      <dgm:t>
        <a:bodyPr/>
        <a:lstStyle/>
        <a:p>
          <a:endParaRPr lang="en-IN"/>
        </a:p>
      </dgm:t>
    </dgm:pt>
    <dgm:pt modelId="{17379DCB-78B1-4003-8C74-4C177F2E6C1D}">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Intrusion prevention</a:t>
          </a:r>
        </a:p>
      </dgm:t>
    </dgm:pt>
    <dgm:pt modelId="{7D5B0BB7-7E1D-40F6-85A4-F7FEC67DC56C}" type="parTrans" cxnId="{EE697CEA-3BB0-485A-9221-21059060F994}">
      <dgm:prSet/>
      <dgm:spPr>
        <a:ln w="165100">
          <a:solidFill>
            <a:srgbClr val="002060"/>
          </a:solidFill>
        </a:ln>
      </dgm:spPr>
      <dgm:t>
        <a:bodyPr/>
        <a:lstStyle/>
        <a:p>
          <a:endParaRPr lang="en-IN"/>
        </a:p>
      </dgm:t>
    </dgm:pt>
    <dgm:pt modelId="{E76751BE-2CF1-4714-9705-79800FE6F205}" type="sibTrans" cxnId="{EE697CEA-3BB0-485A-9221-21059060F994}">
      <dgm:prSet/>
      <dgm:spPr/>
      <dgm:t>
        <a:bodyPr/>
        <a:lstStyle/>
        <a:p>
          <a:endParaRPr lang="en-IN"/>
        </a:p>
      </dgm:t>
    </dgm:pt>
    <dgm:pt modelId="{0D07873F-5877-4391-BCC2-BC414DEA769C}">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Backup &amp; Archival</a:t>
          </a:r>
        </a:p>
      </dgm:t>
    </dgm:pt>
    <dgm:pt modelId="{793F545E-EEFE-4243-895A-B7B9A34E6BFA}" type="parTrans" cxnId="{E35CAED6-2383-423C-B8BD-FF3BB6BB526E}">
      <dgm:prSet/>
      <dgm:spPr>
        <a:ln w="165100">
          <a:solidFill>
            <a:srgbClr val="002060"/>
          </a:solidFill>
        </a:ln>
      </dgm:spPr>
      <dgm:t>
        <a:bodyPr/>
        <a:lstStyle/>
        <a:p>
          <a:endParaRPr lang="en-IN"/>
        </a:p>
      </dgm:t>
    </dgm:pt>
    <dgm:pt modelId="{393E3140-7E08-4749-9C84-C3573EA17245}" type="sibTrans" cxnId="{E35CAED6-2383-423C-B8BD-FF3BB6BB526E}">
      <dgm:prSet/>
      <dgm:spPr/>
      <dgm:t>
        <a:bodyPr/>
        <a:lstStyle/>
        <a:p>
          <a:endParaRPr lang="en-IN"/>
        </a:p>
      </dgm:t>
    </dgm:pt>
    <dgm:pt modelId="{DFE11FA9-1A91-478D-8749-AA4CD0E017AF}">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SAN Extension</a:t>
          </a:r>
        </a:p>
      </dgm:t>
    </dgm:pt>
    <dgm:pt modelId="{C55EAA5C-F701-407F-9EBF-2CCC3C848DF4}" type="parTrans" cxnId="{2A46D90B-259B-46F2-B260-A9902245048E}">
      <dgm:prSet/>
      <dgm:spPr>
        <a:ln w="165100">
          <a:solidFill>
            <a:srgbClr val="002060"/>
          </a:solidFill>
        </a:ln>
      </dgm:spPr>
      <dgm:t>
        <a:bodyPr/>
        <a:lstStyle/>
        <a:p>
          <a:endParaRPr lang="en-IN"/>
        </a:p>
      </dgm:t>
    </dgm:pt>
    <dgm:pt modelId="{AF5306F7-1948-415C-B843-27A0F9F1D699}" type="sibTrans" cxnId="{2A46D90B-259B-46F2-B260-A9902245048E}">
      <dgm:prSet/>
      <dgm:spPr/>
      <dgm:t>
        <a:bodyPr/>
        <a:lstStyle/>
        <a:p>
          <a:endParaRPr lang="en-IN"/>
        </a:p>
      </dgm:t>
    </dgm:pt>
    <dgm:pt modelId="{92C6902B-20C9-42ED-B2D5-1F0D554B3B0A}">
      <dgm:prSet phldrT="[Text]"/>
      <dgm:spPr>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dgm:spPr>
      <dgm:t>
        <a:bodyPr/>
        <a:lstStyle/>
        <a:p>
          <a:r>
            <a:rPr lang="en-IN" b="1" dirty="0">
              <a:solidFill>
                <a:srgbClr val="FF0000"/>
              </a:solidFill>
            </a:rPr>
            <a:t>Business continuance</a:t>
          </a:r>
        </a:p>
      </dgm:t>
    </dgm:pt>
    <dgm:pt modelId="{2065163A-372D-4C2E-95B9-5CA3F0B5B83B}" type="parTrans" cxnId="{69EFAD9D-F3A8-40AE-9107-BFB619390FED}">
      <dgm:prSet/>
      <dgm:spPr/>
      <dgm:t>
        <a:bodyPr/>
        <a:lstStyle/>
        <a:p>
          <a:endParaRPr lang="en-IN"/>
        </a:p>
      </dgm:t>
    </dgm:pt>
    <dgm:pt modelId="{612374E1-0536-401F-B328-3DE694D52564}" type="sibTrans" cxnId="{69EFAD9D-F3A8-40AE-9107-BFB619390FED}">
      <dgm:prSet/>
      <dgm:spPr/>
      <dgm:t>
        <a:bodyPr/>
        <a:lstStyle/>
        <a:p>
          <a:endParaRPr lang="en-IN"/>
        </a:p>
      </dgm:t>
    </dgm:pt>
    <dgm:pt modelId="{04EAB9F8-EA6F-4421-AC73-C37065FCFEBD}">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Site Selection</a:t>
          </a:r>
        </a:p>
      </dgm:t>
    </dgm:pt>
    <dgm:pt modelId="{F8061D78-9887-4115-9DCE-8019D976E81F}" type="parTrans" cxnId="{3D2BBC8E-1406-444E-A70D-8C1CEBC15606}">
      <dgm:prSet/>
      <dgm:spPr>
        <a:ln w="165100">
          <a:solidFill>
            <a:srgbClr val="002060"/>
          </a:solidFill>
        </a:ln>
      </dgm:spPr>
      <dgm:t>
        <a:bodyPr/>
        <a:lstStyle/>
        <a:p>
          <a:endParaRPr lang="en-IN"/>
        </a:p>
      </dgm:t>
    </dgm:pt>
    <dgm:pt modelId="{3BE08607-2A47-4D7F-B818-61B4898C7D01}" type="sibTrans" cxnId="{3D2BBC8E-1406-444E-A70D-8C1CEBC15606}">
      <dgm:prSet/>
      <dgm:spPr/>
      <dgm:t>
        <a:bodyPr/>
        <a:lstStyle/>
        <a:p>
          <a:endParaRPr lang="en-IN"/>
        </a:p>
      </dgm:t>
    </dgm:pt>
    <dgm:pt modelId="{7D3F5284-5E6E-49EC-B0BD-83CFC5A8C436}">
      <dgm:prSet phldrT="[Text]" custT="1"/>
      <dgm:spPr>
        <a:gradFill rotWithShape="0">
          <a:gsLst>
            <a:gs pos="0">
              <a:srgbClr val="FFFF00"/>
            </a:gs>
            <a:gs pos="43000">
              <a:schemeClr val="accent2">
                <a:lumMod val="20000"/>
                <a:lumOff val="80000"/>
              </a:schemeClr>
            </a:gs>
            <a:gs pos="100000">
              <a:srgbClr val="FF0000"/>
            </a:gs>
          </a:gsLst>
          <a:lin ang="5400000" scaled="1"/>
        </a:gradFill>
      </dgm:spPr>
      <dgm:t>
        <a:bodyPr/>
        <a:lstStyle/>
        <a:p>
          <a:r>
            <a:rPr lang="en-IN" sz="1800" b="1" dirty="0">
              <a:solidFill>
                <a:srgbClr val="002060"/>
              </a:solidFill>
            </a:rPr>
            <a:t>Data Center </a:t>
          </a:r>
          <a:r>
            <a:rPr lang="en-IN" sz="1800" b="1" dirty="0" err="1">
              <a:solidFill>
                <a:srgbClr val="002060"/>
              </a:solidFill>
            </a:rPr>
            <a:t>interconnecti-vity</a:t>
          </a:r>
          <a:endParaRPr lang="en-IN" sz="1800" b="1" dirty="0">
            <a:solidFill>
              <a:srgbClr val="002060"/>
            </a:solidFill>
          </a:endParaRPr>
        </a:p>
      </dgm:t>
    </dgm:pt>
    <dgm:pt modelId="{196E299C-1522-4919-AB19-EF793354EFB3}" type="parTrans" cxnId="{4FD2FC7C-606A-45A1-8564-9A6C54712A5E}">
      <dgm:prSet/>
      <dgm:spPr>
        <a:ln w="165100">
          <a:solidFill>
            <a:srgbClr val="002060"/>
          </a:solidFill>
        </a:ln>
      </dgm:spPr>
      <dgm:t>
        <a:bodyPr/>
        <a:lstStyle/>
        <a:p>
          <a:endParaRPr lang="en-IN"/>
        </a:p>
      </dgm:t>
    </dgm:pt>
    <dgm:pt modelId="{D70E796E-F23A-4DA3-9663-DA30882905F7}" type="sibTrans" cxnId="{4FD2FC7C-606A-45A1-8564-9A6C54712A5E}">
      <dgm:prSet/>
      <dgm:spPr/>
      <dgm:t>
        <a:bodyPr/>
        <a:lstStyle/>
        <a:p>
          <a:endParaRPr lang="en-IN"/>
        </a:p>
      </dgm:t>
    </dgm:pt>
    <dgm:pt modelId="{2F5A7558-45FF-4B5E-AB21-0AE8D443C0B3}" type="pres">
      <dgm:prSet presAssocID="{5DC3C436-416A-4602-BF96-110AEB1D7B70}" presName="diagram" presStyleCnt="0">
        <dgm:presLayoutVars>
          <dgm:chPref val="1"/>
          <dgm:dir/>
          <dgm:animOne val="branch"/>
          <dgm:animLvl val="lvl"/>
          <dgm:resizeHandles/>
        </dgm:presLayoutVars>
      </dgm:prSet>
      <dgm:spPr/>
    </dgm:pt>
    <dgm:pt modelId="{845DA55B-302A-4E3C-ADE0-5220B1FE6F43}" type="pres">
      <dgm:prSet presAssocID="{DB644D23-0D30-4A9F-9472-B166327BFBF6}" presName="root" presStyleCnt="0"/>
      <dgm:spPr/>
    </dgm:pt>
    <dgm:pt modelId="{3BB41824-5208-48DB-9584-0D0231D2247E}" type="pres">
      <dgm:prSet presAssocID="{DB644D23-0D30-4A9F-9472-B166327BFBF6}" presName="rootComposite" presStyleCnt="0"/>
      <dgm:spPr/>
    </dgm:pt>
    <dgm:pt modelId="{155797D3-E795-4131-B2E2-49C651EE192E}" type="pres">
      <dgm:prSet presAssocID="{DB644D23-0D30-4A9F-9472-B166327BFBF6}" presName="rootText" presStyleLbl="node1" presStyleIdx="0" presStyleCnt="5"/>
      <dgm:spPr>
        <a:prstGeom prst="snip2DiagRect">
          <a:avLst/>
        </a:prstGeom>
      </dgm:spPr>
    </dgm:pt>
    <dgm:pt modelId="{3B9BFB54-E036-4A1B-81DD-9B7E46CC241A}" type="pres">
      <dgm:prSet presAssocID="{DB644D23-0D30-4A9F-9472-B166327BFBF6}" presName="rootConnector" presStyleLbl="node1" presStyleIdx="0" presStyleCnt="5"/>
      <dgm:spPr/>
    </dgm:pt>
    <dgm:pt modelId="{405B9C00-B2F9-46A5-805A-A81EABB12AEA}" type="pres">
      <dgm:prSet presAssocID="{DB644D23-0D30-4A9F-9472-B166327BFBF6}" presName="childShape" presStyleCnt="0"/>
      <dgm:spPr/>
    </dgm:pt>
    <dgm:pt modelId="{97D11CFA-11D4-4081-B9DD-C2BB60058F3B}" type="pres">
      <dgm:prSet presAssocID="{DEA789DD-22A5-497C-912A-ABE14317D5E6}" presName="Name13" presStyleLbl="parChTrans1D2" presStyleIdx="0" presStyleCnt="15"/>
      <dgm:spPr/>
    </dgm:pt>
    <dgm:pt modelId="{2B4FA1B6-4419-4A0D-A6AD-7117186478E6}" type="pres">
      <dgm:prSet presAssocID="{24F5C956-60C8-48A0-AB00-A8E888E0F19B}" presName="childText" presStyleLbl="bgAcc1" presStyleIdx="0" presStyleCnt="15">
        <dgm:presLayoutVars>
          <dgm:bulletEnabled val="1"/>
        </dgm:presLayoutVars>
      </dgm:prSet>
      <dgm:spPr/>
    </dgm:pt>
    <dgm:pt modelId="{05FE5D1B-0907-4F64-BC57-9A895C0A4794}" type="pres">
      <dgm:prSet presAssocID="{CFFDC8B6-AFB5-4F18-A5D5-94D1146A0131}" presName="Name13" presStyleLbl="parChTrans1D2" presStyleIdx="1" presStyleCnt="15"/>
      <dgm:spPr/>
    </dgm:pt>
    <dgm:pt modelId="{7AFE3ADC-ABF4-400C-8DAF-A4FA5BFDE512}" type="pres">
      <dgm:prSet presAssocID="{2F9F303E-F3BA-40E3-B9CF-46A444DCFD1E}" presName="childText" presStyleLbl="bgAcc1" presStyleIdx="1" presStyleCnt="15">
        <dgm:presLayoutVars>
          <dgm:bulletEnabled val="1"/>
        </dgm:presLayoutVars>
      </dgm:prSet>
      <dgm:spPr/>
    </dgm:pt>
    <dgm:pt modelId="{97EBF482-7AA9-4C10-951B-7B4CFCAD2ED4}" type="pres">
      <dgm:prSet presAssocID="{7995A550-40C7-4DBF-9FA0-4370FC7E60B9}" presName="Name13" presStyleLbl="parChTrans1D2" presStyleIdx="2" presStyleCnt="15"/>
      <dgm:spPr/>
    </dgm:pt>
    <dgm:pt modelId="{0C406E5E-FA61-407A-9A81-BB6D8250A6C2}" type="pres">
      <dgm:prSet presAssocID="{BE6E4F1C-D531-496F-BCF5-EBCB769D8145}" presName="childText" presStyleLbl="bgAcc1" presStyleIdx="2" presStyleCnt="15">
        <dgm:presLayoutVars>
          <dgm:bulletEnabled val="1"/>
        </dgm:presLayoutVars>
      </dgm:prSet>
      <dgm:spPr/>
    </dgm:pt>
    <dgm:pt modelId="{11DEE8CF-4C0B-4D25-A014-3F7C65718044}" type="pres">
      <dgm:prSet presAssocID="{A8E46D1B-2FC2-465D-AC1B-D2DB2172B981}" presName="root" presStyleCnt="0"/>
      <dgm:spPr/>
    </dgm:pt>
    <dgm:pt modelId="{1AC37211-2869-4A67-A243-6AC9A1414E37}" type="pres">
      <dgm:prSet presAssocID="{A8E46D1B-2FC2-465D-AC1B-D2DB2172B981}" presName="rootComposite" presStyleCnt="0"/>
      <dgm:spPr/>
    </dgm:pt>
    <dgm:pt modelId="{48120E51-66A8-48B2-8F44-9F8A3AE2BE88}" type="pres">
      <dgm:prSet presAssocID="{A8E46D1B-2FC2-465D-AC1B-D2DB2172B981}" presName="rootText" presStyleLbl="node1" presStyleIdx="1" presStyleCnt="5"/>
      <dgm:spPr>
        <a:prstGeom prst="round2DiagRect">
          <a:avLst/>
        </a:prstGeom>
      </dgm:spPr>
    </dgm:pt>
    <dgm:pt modelId="{5C77AF4A-B1B6-4F17-BD6A-8929AAED2E10}" type="pres">
      <dgm:prSet presAssocID="{A8E46D1B-2FC2-465D-AC1B-D2DB2172B981}" presName="rootConnector" presStyleLbl="node1" presStyleIdx="1" presStyleCnt="5"/>
      <dgm:spPr/>
    </dgm:pt>
    <dgm:pt modelId="{0468B112-4DF0-4CCD-B571-0E1F1B569161}" type="pres">
      <dgm:prSet presAssocID="{A8E46D1B-2FC2-465D-AC1B-D2DB2172B981}" presName="childShape" presStyleCnt="0"/>
      <dgm:spPr/>
    </dgm:pt>
    <dgm:pt modelId="{5CC2E233-A3D9-490B-943C-C939AB910E71}" type="pres">
      <dgm:prSet presAssocID="{5A9E345F-D59B-4680-9852-7576586E5B25}" presName="Name13" presStyleLbl="parChTrans1D2" presStyleIdx="3" presStyleCnt="15"/>
      <dgm:spPr/>
    </dgm:pt>
    <dgm:pt modelId="{3B8F9F5E-0EB2-4816-AFDC-F2F599C04316}" type="pres">
      <dgm:prSet presAssocID="{188C328D-14DF-46D8-9EF6-8725A747B56C}" presName="childText" presStyleLbl="bgAcc1" presStyleIdx="3" presStyleCnt="15">
        <dgm:presLayoutVars>
          <dgm:bulletEnabled val="1"/>
        </dgm:presLayoutVars>
      </dgm:prSet>
      <dgm:spPr/>
    </dgm:pt>
    <dgm:pt modelId="{5636A3AD-4918-44E4-82C2-89DE9090FE45}" type="pres">
      <dgm:prSet presAssocID="{07001204-3568-4227-8A49-D6F0E720FAEA}" presName="Name13" presStyleLbl="parChTrans1D2" presStyleIdx="4" presStyleCnt="15"/>
      <dgm:spPr/>
    </dgm:pt>
    <dgm:pt modelId="{E7955740-F6F4-49EB-BFC8-4D50EC0A3702}" type="pres">
      <dgm:prSet presAssocID="{2A3A5A78-FF02-47DC-87BE-BAD4BF2858D7}" presName="childText" presStyleLbl="bgAcc1" presStyleIdx="4" presStyleCnt="15">
        <dgm:presLayoutVars>
          <dgm:bulletEnabled val="1"/>
        </dgm:presLayoutVars>
      </dgm:prSet>
      <dgm:spPr/>
    </dgm:pt>
    <dgm:pt modelId="{D5A11430-E2F9-4A5C-8F8E-DED6530AF323}" type="pres">
      <dgm:prSet presAssocID="{ADBAA3C4-D70A-4DB5-89E4-7C866154F300}" presName="Name13" presStyleLbl="parChTrans1D2" presStyleIdx="5" presStyleCnt="15"/>
      <dgm:spPr/>
    </dgm:pt>
    <dgm:pt modelId="{245489C8-1CC2-45F7-89F6-1C969261C84E}" type="pres">
      <dgm:prSet presAssocID="{B7AE41DD-5D41-4263-8692-D9A481F3C893}" presName="childText" presStyleLbl="bgAcc1" presStyleIdx="5" presStyleCnt="15">
        <dgm:presLayoutVars>
          <dgm:bulletEnabled val="1"/>
        </dgm:presLayoutVars>
      </dgm:prSet>
      <dgm:spPr/>
    </dgm:pt>
    <dgm:pt modelId="{DAE7CABB-5BC4-408E-8242-10848215E158}" type="pres">
      <dgm:prSet presAssocID="{3C7CD3E5-AA3A-4268-89AF-B17BCA7C656D}" presName="root" presStyleCnt="0"/>
      <dgm:spPr/>
    </dgm:pt>
    <dgm:pt modelId="{68B5CCF5-388F-45EC-9499-0C15F1AB4DCD}" type="pres">
      <dgm:prSet presAssocID="{3C7CD3E5-AA3A-4268-89AF-B17BCA7C656D}" presName="rootComposite" presStyleCnt="0"/>
      <dgm:spPr/>
    </dgm:pt>
    <dgm:pt modelId="{33A4A554-644B-4BAC-BAC8-3553BE487C19}" type="pres">
      <dgm:prSet presAssocID="{3C7CD3E5-AA3A-4268-89AF-B17BCA7C656D}" presName="rootText" presStyleLbl="node1" presStyleIdx="2" presStyleCnt="5"/>
      <dgm:spPr>
        <a:prstGeom prst="snip2DiagRect">
          <a:avLst/>
        </a:prstGeom>
      </dgm:spPr>
    </dgm:pt>
    <dgm:pt modelId="{80D7A99E-2CCD-43A7-8CAD-69E81AFF729B}" type="pres">
      <dgm:prSet presAssocID="{3C7CD3E5-AA3A-4268-89AF-B17BCA7C656D}" presName="rootConnector" presStyleLbl="node1" presStyleIdx="2" presStyleCnt="5"/>
      <dgm:spPr/>
    </dgm:pt>
    <dgm:pt modelId="{6E0318E0-8170-424A-9AAD-37515B95F5E5}" type="pres">
      <dgm:prSet presAssocID="{3C7CD3E5-AA3A-4268-89AF-B17BCA7C656D}" presName="childShape" presStyleCnt="0"/>
      <dgm:spPr/>
    </dgm:pt>
    <dgm:pt modelId="{593BFBDC-BE60-4FEF-A497-5550B91D3A85}" type="pres">
      <dgm:prSet presAssocID="{ACF0CA86-36C0-407B-9CC5-EC13AD77CE53}" presName="Name13" presStyleLbl="parChTrans1D2" presStyleIdx="6" presStyleCnt="15"/>
      <dgm:spPr/>
    </dgm:pt>
    <dgm:pt modelId="{B069FEBA-FA09-44A4-BF57-1DA2525F8532}" type="pres">
      <dgm:prSet presAssocID="{C94B42CC-2B73-4DF6-859D-A4801E19896A}" presName="childText" presStyleLbl="bgAcc1" presStyleIdx="6" presStyleCnt="15">
        <dgm:presLayoutVars>
          <dgm:bulletEnabled val="1"/>
        </dgm:presLayoutVars>
      </dgm:prSet>
      <dgm:spPr/>
    </dgm:pt>
    <dgm:pt modelId="{C6BF2D21-FA61-4BA8-8D87-7861E7EEF771}" type="pres">
      <dgm:prSet presAssocID="{FA47B87F-7E7B-479C-923C-DA016E3C1D56}" presName="Name13" presStyleLbl="parChTrans1D2" presStyleIdx="7" presStyleCnt="15"/>
      <dgm:spPr/>
    </dgm:pt>
    <dgm:pt modelId="{E13C67D1-2849-431F-B9DF-9A87D21FC6FB}" type="pres">
      <dgm:prSet presAssocID="{18263C1F-2437-4A9D-9292-01A0A79AC699}" presName="childText" presStyleLbl="bgAcc1" presStyleIdx="7" presStyleCnt="15">
        <dgm:presLayoutVars>
          <dgm:bulletEnabled val="1"/>
        </dgm:presLayoutVars>
      </dgm:prSet>
      <dgm:spPr/>
    </dgm:pt>
    <dgm:pt modelId="{0DDD61C9-C9C5-4EBC-B7D2-38A26AFBA8DE}" type="pres">
      <dgm:prSet presAssocID="{7D5B0BB7-7E1D-40F6-85A4-F7FEC67DC56C}" presName="Name13" presStyleLbl="parChTrans1D2" presStyleIdx="8" presStyleCnt="15"/>
      <dgm:spPr/>
    </dgm:pt>
    <dgm:pt modelId="{0B9837A8-45CB-4C0E-A9BB-9E889518432F}" type="pres">
      <dgm:prSet presAssocID="{17379DCB-78B1-4003-8C74-4C177F2E6C1D}" presName="childText" presStyleLbl="bgAcc1" presStyleIdx="8" presStyleCnt="15">
        <dgm:presLayoutVars>
          <dgm:bulletEnabled val="1"/>
        </dgm:presLayoutVars>
      </dgm:prSet>
      <dgm:spPr/>
    </dgm:pt>
    <dgm:pt modelId="{0007B1DA-1714-4FFE-AB5B-2F721A6BBF29}" type="pres">
      <dgm:prSet presAssocID="{B5FE3AF8-5432-4159-AEBF-BA48A712B864}" presName="root" presStyleCnt="0"/>
      <dgm:spPr/>
    </dgm:pt>
    <dgm:pt modelId="{2F6572BE-F643-4816-981A-72DB75FCB04F}" type="pres">
      <dgm:prSet presAssocID="{B5FE3AF8-5432-4159-AEBF-BA48A712B864}" presName="rootComposite" presStyleCnt="0"/>
      <dgm:spPr/>
    </dgm:pt>
    <dgm:pt modelId="{35F7464C-9389-4F5D-A507-CEDD0804025A}" type="pres">
      <dgm:prSet presAssocID="{B5FE3AF8-5432-4159-AEBF-BA48A712B864}" presName="rootText" presStyleLbl="node1" presStyleIdx="3" presStyleCnt="5"/>
      <dgm:spPr>
        <a:prstGeom prst="round2DiagRect">
          <a:avLst/>
        </a:prstGeom>
      </dgm:spPr>
    </dgm:pt>
    <dgm:pt modelId="{85CFC06F-FC6E-49BA-93B6-B15A230DA4F7}" type="pres">
      <dgm:prSet presAssocID="{B5FE3AF8-5432-4159-AEBF-BA48A712B864}" presName="rootConnector" presStyleLbl="node1" presStyleIdx="3" presStyleCnt="5"/>
      <dgm:spPr/>
    </dgm:pt>
    <dgm:pt modelId="{DD92EEBF-3FC8-4882-9378-0CA695D5C1F6}" type="pres">
      <dgm:prSet presAssocID="{B5FE3AF8-5432-4159-AEBF-BA48A712B864}" presName="childShape" presStyleCnt="0"/>
      <dgm:spPr/>
    </dgm:pt>
    <dgm:pt modelId="{FC13A73C-56D8-4A03-B70C-F0D1B669FC32}" type="pres">
      <dgm:prSet presAssocID="{CE28BAB5-4023-4810-B4C2-8B2285834DBC}" presName="Name13" presStyleLbl="parChTrans1D2" presStyleIdx="9" presStyleCnt="15"/>
      <dgm:spPr/>
    </dgm:pt>
    <dgm:pt modelId="{BE77DC35-EE12-48A2-B2C5-BDBEBBFFF83B}" type="pres">
      <dgm:prSet presAssocID="{3F999A49-DE88-45B6-8FEF-4ECDD4849D34}" presName="childText" presStyleLbl="bgAcc1" presStyleIdx="9" presStyleCnt="15">
        <dgm:presLayoutVars>
          <dgm:bulletEnabled val="1"/>
        </dgm:presLayoutVars>
      </dgm:prSet>
      <dgm:spPr/>
    </dgm:pt>
    <dgm:pt modelId="{9A4D2C38-3A63-4568-ADD4-D21F657FCB56}" type="pres">
      <dgm:prSet presAssocID="{A2BFD50B-E822-478D-92C2-1397022E7A3A}" presName="Name13" presStyleLbl="parChTrans1D2" presStyleIdx="10" presStyleCnt="15"/>
      <dgm:spPr/>
    </dgm:pt>
    <dgm:pt modelId="{FC7DFB61-3D17-4D11-B2DD-6A89D904F854}" type="pres">
      <dgm:prSet presAssocID="{2A4035CA-45EC-43E7-97AE-26A70016D0E9}" presName="childText" presStyleLbl="bgAcc1" presStyleIdx="10" presStyleCnt="15">
        <dgm:presLayoutVars>
          <dgm:bulletEnabled val="1"/>
        </dgm:presLayoutVars>
      </dgm:prSet>
      <dgm:spPr/>
    </dgm:pt>
    <dgm:pt modelId="{145F5135-DFE3-48E4-BC84-678D9F9EC308}" type="pres">
      <dgm:prSet presAssocID="{793F545E-EEFE-4243-895A-B7B9A34E6BFA}" presName="Name13" presStyleLbl="parChTrans1D2" presStyleIdx="11" presStyleCnt="15"/>
      <dgm:spPr/>
    </dgm:pt>
    <dgm:pt modelId="{18487056-493D-41A2-BEF0-F6714B2F1C1E}" type="pres">
      <dgm:prSet presAssocID="{0D07873F-5877-4391-BCC2-BC414DEA769C}" presName="childText" presStyleLbl="bgAcc1" presStyleIdx="11" presStyleCnt="15">
        <dgm:presLayoutVars>
          <dgm:bulletEnabled val="1"/>
        </dgm:presLayoutVars>
      </dgm:prSet>
      <dgm:spPr/>
    </dgm:pt>
    <dgm:pt modelId="{915449F8-A6A4-4B07-BDEB-C3FAB1CC410B}" type="pres">
      <dgm:prSet presAssocID="{92C6902B-20C9-42ED-B2D5-1F0D554B3B0A}" presName="root" presStyleCnt="0"/>
      <dgm:spPr/>
    </dgm:pt>
    <dgm:pt modelId="{92A82D5A-C420-4D09-AB76-ECEE109E2553}" type="pres">
      <dgm:prSet presAssocID="{92C6902B-20C9-42ED-B2D5-1F0D554B3B0A}" presName="rootComposite" presStyleCnt="0"/>
      <dgm:spPr/>
    </dgm:pt>
    <dgm:pt modelId="{AE2D3535-53A3-41A0-92C8-E274B7CA192E}" type="pres">
      <dgm:prSet presAssocID="{92C6902B-20C9-42ED-B2D5-1F0D554B3B0A}" presName="rootText" presStyleLbl="node1" presStyleIdx="4" presStyleCnt="5"/>
      <dgm:spPr>
        <a:prstGeom prst="snip2DiagRect">
          <a:avLst/>
        </a:prstGeom>
      </dgm:spPr>
    </dgm:pt>
    <dgm:pt modelId="{E32AB873-6FCC-448A-95C1-68AD7B149F2C}" type="pres">
      <dgm:prSet presAssocID="{92C6902B-20C9-42ED-B2D5-1F0D554B3B0A}" presName="rootConnector" presStyleLbl="node1" presStyleIdx="4" presStyleCnt="5"/>
      <dgm:spPr/>
    </dgm:pt>
    <dgm:pt modelId="{C5BA8710-94E4-42A6-90E9-66F38B61E85D}" type="pres">
      <dgm:prSet presAssocID="{92C6902B-20C9-42ED-B2D5-1F0D554B3B0A}" presName="childShape" presStyleCnt="0"/>
      <dgm:spPr/>
    </dgm:pt>
    <dgm:pt modelId="{E3B46E7E-CC35-49E4-9BC5-854977C71B95}" type="pres">
      <dgm:prSet presAssocID="{C55EAA5C-F701-407F-9EBF-2CCC3C848DF4}" presName="Name13" presStyleLbl="parChTrans1D2" presStyleIdx="12" presStyleCnt="15"/>
      <dgm:spPr/>
    </dgm:pt>
    <dgm:pt modelId="{CDCE5565-4D3A-44F3-A48F-DBBAD9384474}" type="pres">
      <dgm:prSet presAssocID="{DFE11FA9-1A91-478D-8749-AA4CD0E017AF}" presName="childText" presStyleLbl="bgAcc1" presStyleIdx="12" presStyleCnt="15">
        <dgm:presLayoutVars>
          <dgm:bulletEnabled val="1"/>
        </dgm:presLayoutVars>
      </dgm:prSet>
      <dgm:spPr/>
    </dgm:pt>
    <dgm:pt modelId="{914B2F55-315F-4A87-A3A7-11EF5655F41A}" type="pres">
      <dgm:prSet presAssocID="{F8061D78-9887-4115-9DCE-8019D976E81F}" presName="Name13" presStyleLbl="parChTrans1D2" presStyleIdx="13" presStyleCnt="15"/>
      <dgm:spPr/>
    </dgm:pt>
    <dgm:pt modelId="{FE2235FA-0C94-487D-B3E6-52EC278E782B}" type="pres">
      <dgm:prSet presAssocID="{04EAB9F8-EA6F-4421-AC73-C37065FCFEBD}" presName="childText" presStyleLbl="bgAcc1" presStyleIdx="13" presStyleCnt="15">
        <dgm:presLayoutVars>
          <dgm:bulletEnabled val="1"/>
        </dgm:presLayoutVars>
      </dgm:prSet>
      <dgm:spPr/>
    </dgm:pt>
    <dgm:pt modelId="{AE2FBBF5-1ECF-40D3-AE53-9F97C49DA745}" type="pres">
      <dgm:prSet presAssocID="{196E299C-1522-4919-AB19-EF793354EFB3}" presName="Name13" presStyleLbl="parChTrans1D2" presStyleIdx="14" presStyleCnt="15"/>
      <dgm:spPr/>
    </dgm:pt>
    <dgm:pt modelId="{519258AD-3B87-447A-B7CA-769082D885B7}" type="pres">
      <dgm:prSet presAssocID="{7D3F5284-5E6E-49EC-B0BD-83CFC5A8C436}" presName="childText" presStyleLbl="bgAcc1" presStyleIdx="14" presStyleCnt="15">
        <dgm:presLayoutVars>
          <dgm:bulletEnabled val="1"/>
        </dgm:presLayoutVars>
      </dgm:prSet>
      <dgm:spPr/>
    </dgm:pt>
  </dgm:ptLst>
  <dgm:cxnLst>
    <dgm:cxn modelId="{ED6A5705-569A-4F9A-83DD-9065D5CA1443}" type="presOf" srcId="{188C328D-14DF-46D8-9EF6-8725A747B56C}" destId="{3B8F9F5E-0EB2-4816-AFDC-F2F599C04316}" srcOrd="0" destOrd="0" presId="urn:microsoft.com/office/officeart/2005/8/layout/hierarchy3"/>
    <dgm:cxn modelId="{2A46D90B-259B-46F2-B260-A9902245048E}" srcId="{92C6902B-20C9-42ED-B2D5-1F0D554B3B0A}" destId="{DFE11FA9-1A91-478D-8749-AA4CD0E017AF}" srcOrd="0" destOrd="0" parTransId="{C55EAA5C-F701-407F-9EBF-2CCC3C848DF4}" sibTransId="{AF5306F7-1948-415C-B843-27A0F9F1D699}"/>
    <dgm:cxn modelId="{C194B614-CA3A-46EB-A272-FB9F80129862}" type="presOf" srcId="{92C6902B-20C9-42ED-B2D5-1F0D554B3B0A}" destId="{E32AB873-6FCC-448A-95C1-68AD7B149F2C}" srcOrd="1" destOrd="0" presId="urn:microsoft.com/office/officeart/2005/8/layout/hierarchy3"/>
    <dgm:cxn modelId="{C5652316-3BFC-4B1C-9B83-0B2FDEBFEF3B}" type="presOf" srcId="{7995A550-40C7-4DBF-9FA0-4370FC7E60B9}" destId="{97EBF482-7AA9-4C10-951B-7B4CFCAD2ED4}" srcOrd="0" destOrd="0" presId="urn:microsoft.com/office/officeart/2005/8/layout/hierarchy3"/>
    <dgm:cxn modelId="{7CA93C16-716E-4EF6-B089-F7EFBF760790}" srcId="{3C7CD3E5-AA3A-4268-89AF-B17BCA7C656D}" destId="{18263C1F-2437-4A9D-9292-01A0A79AC699}" srcOrd="1" destOrd="0" parTransId="{FA47B87F-7E7B-479C-923C-DA016E3C1D56}" sibTransId="{6BFB8576-8C9E-40CF-B30D-DDEC4E242602}"/>
    <dgm:cxn modelId="{F54E011A-AD2A-43CB-9002-11134B94A104}" type="presOf" srcId="{B5FE3AF8-5432-4159-AEBF-BA48A712B864}" destId="{85CFC06F-FC6E-49BA-93B6-B15A230DA4F7}" srcOrd="1" destOrd="0" presId="urn:microsoft.com/office/officeart/2005/8/layout/hierarchy3"/>
    <dgm:cxn modelId="{42474C1B-8B5E-4EAF-930A-947F7F11ACEA}" type="presOf" srcId="{18263C1F-2437-4A9D-9292-01A0A79AC699}" destId="{E13C67D1-2849-431F-B9DF-9A87D21FC6FB}" srcOrd="0" destOrd="0" presId="urn:microsoft.com/office/officeart/2005/8/layout/hierarchy3"/>
    <dgm:cxn modelId="{AC195C1F-A3F3-401D-ACC0-C951959A6D0D}" type="presOf" srcId="{A2BFD50B-E822-478D-92C2-1397022E7A3A}" destId="{9A4D2C38-3A63-4568-ADD4-D21F657FCB56}" srcOrd="0" destOrd="0" presId="urn:microsoft.com/office/officeart/2005/8/layout/hierarchy3"/>
    <dgm:cxn modelId="{4CE65720-071E-43B1-A8D5-4BB05A5C464C}" type="presOf" srcId="{196E299C-1522-4919-AB19-EF793354EFB3}" destId="{AE2FBBF5-1ECF-40D3-AE53-9F97C49DA745}" srcOrd="0" destOrd="0" presId="urn:microsoft.com/office/officeart/2005/8/layout/hierarchy3"/>
    <dgm:cxn modelId="{341FE120-E556-4DDD-959A-A3238A4A22FE}" srcId="{DB644D23-0D30-4A9F-9472-B166327BFBF6}" destId="{24F5C956-60C8-48A0-AB00-A8E888E0F19B}" srcOrd="0" destOrd="0" parTransId="{DEA789DD-22A5-497C-912A-ABE14317D5E6}" sibTransId="{455AE01B-97A6-4C4D-BF35-9AE253C035F1}"/>
    <dgm:cxn modelId="{2EC30E21-3252-4E08-A5B0-2DE425C3EDE7}" type="presOf" srcId="{BE6E4F1C-D531-496F-BCF5-EBCB769D8145}" destId="{0C406E5E-FA61-407A-9A81-BB6D8250A6C2}" srcOrd="0" destOrd="0" presId="urn:microsoft.com/office/officeart/2005/8/layout/hierarchy3"/>
    <dgm:cxn modelId="{79E4A52B-B63D-4B27-A8A5-75C7615BB53C}" type="presOf" srcId="{A8E46D1B-2FC2-465D-AC1B-D2DB2172B981}" destId="{48120E51-66A8-48B2-8F44-9F8A3AE2BE88}" srcOrd="0" destOrd="0" presId="urn:microsoft.com/office/officeart/2005/8/layout/hierarchy3"/>
    <dgm:cxn modelId="{712AB42E-2C41-49D3-A4B6-069BB2C9FBF3}" type="presOf" srcId="{A8E46D1B-2FC2-465D-AC1B-D2DB2172B981}" destId="{5C77AF4A-B1B6-4F17-BD6A-8929AAED2E10}" srcOrd="1" destOrd="0" presId="urn:microsoft.com/office/officeart/2005/8/layout/hierarchy3"/>
    <dgm:cxn modelId="{18B38E33-BD0B-4CD9-AAF3-4C8D277CCF82}" type="presOf" srcId="{0D07873F-5877-4391-BCC2-BC414DEA769C}" destId="{18487056-493D-41A2-BEF0-F6714B2F1C1E}" srcOrd="0" destOrd="0" presId="urn:microsoft.com/office/officeart/2005/8/layout/hierarchy3"/>
    <dgm:cxn modelId="{FCF4A15C-EF5A-487F-BD68-E4C22D05CAD5}" srcId="{B5FE3AF8-5432-4159-AEBF-BA48A712B864}" destId="{2A4035CA-45EC-43E7-97AE-26A70016D0E9}" srcOrd="1" destOrd="0" parTransId="{A2BFD50B-E822-478D-92C2-1397022E7A3A}" sibTransId="{CEBD46DE-8D9E-4650-97A0-8701541D4124}"/>
    <dgm:cxn modelId="{7BAADB5E-60B6-4A53-9F3E-4A4A5F7A18C9}" type="presOf" srcId="{ADBAA3C4-D70A-4DB5-89E4-7C866154F300}" destId="{D5A11430-E2F9-4A5C-8F8E-DED6530AF323}" srcOrd="0" destOrd="0" presId="urn:microsoft.com/office/officeart/2005/8/layout/hierarchy3"/>
    <dgm:cxn modelId="{6274CF60-5079-4012-9EF3-D41C66C2E962}" srcId="{5DC3C436-416A-4602-BF96-110AEB1D7B70}" destId="{DB644D23-0D30-4A9F-9472-B166327BFBF6}" srcOrd="0" destOrd="0" parTransId="{CECC982D-E7ED-473A-9FB5-8A6CCE06C506}" sibTransId="{E58B88F0-1E3D-4DAA-A0F1-5687CC827C83}"/>
    <dgm:cxn modelId="{8214EB60-E62A-43DF-83A3-1F3D82B2C6D2}" srcId="{5DC3C436-416A-4602-BF96-110AEB1D7B70}" destId="{B5FE3AF8-5432-4159-AEBF-BA48A712B864}" srcOrd="3" destOrd="0" parTransId="{63C5AB26-C1D8-4C4E-B50A-7635F0FE12CD}" sibTransId="{6792CCBD-0B28-4DCD-9B5E-3E744D7BAFBB}"/>
    <dgm:cxn modelId="{FA86FE61-A4FE-43B5-823E-579E5C9BFB60}" type="presOf" srcId="{FA47B87F-7E7B-479C-923C-DA016E3C1D56}" destId="{C6BF2D21-FA61-4BA8-8D87-7861E7EEF771}" srcOrd="0" destOrd="0" presId="urn:microsoft.com/office/officeart/2005/8/layout/hierarchy3"/>
    <dgm:cxn modelId="{626A2B42-39A8-4A7E-B2E7-C8EE4AF15E69}" type="presOf" srcId="{07001204-3568-4227-8A49-D6F0E720FAEA}" destId="{5636A3AD-4918-44E4-82C2-89DE9090FE45}" srcOrd="0" destOrd="0" presId="urn:microsoft.com/office/officeart/2005/8/layout/hierarchy3"/>
    <dgm:cxn modelId="{856EE765-48EB-4093-B595-B6C96F424362}" srcId="{A8E46D1B-2FC2-465D-AC1B-D2DB2172B981}" destId="{188C328D-14DF-46D8-9EF6-8725A747B56C}" srcOrd="0" destOrd="0" parTransId="{5A9E345F-D59B-4680-9852-7576586E5B25}" sibTransId="{28BB8936-E578-4EBA-9871-69D8C6DAB33C}"/>
    <dgm:cxn modelId="{04CDCF46-483A-443C-9A42-4B262A202C66}" type="presOf" srcId="{92C6902B-20C9-42ED-B2D5-1F0D554B3B0A}" destId="{AE2D3535-53A3-41A0-92C8-E274B7CA192E}" srcOrd="0" destOrd="0" presId="urn:microsoft.com/office/officeart/2005/8/layout/hierarchy3"/>
    <dgm:cxn modelId="{2F6B9767-ED4B-4B4A-9F34-3796FB679E19}" type="presOf" srcId="{5DC3C436-416A-4602-BF96-110AEB1D7B70}" destId="{2F5A7558-45FF-4B5E-AB21-0AE8D443C0B3}" srcOrd="0" destOrd="0" presId="urn:microsoft.com/office/officeart/2005/8/layout/hierarchy3"/>
    <dgm:cxn modelId="{583A6B68-FD89-4020-9DB1-9503E7A07337}" type="presOf" srcId="{C94B42CC-2B73-4DF6-859D-A4801E19896A}" destId="{B069FEBA-FA09-44A4-BF57-1DA2525F8532}" srcOrd="0" destOrd="0" presId="urn:microsoft.com/office/officeart/2005/8/layout/hierarchy3"/>
    <dgm:cxn modelId="{51AEDC68-5B18-4EF4-8B3C-B324BBAA7090}" type="presOf" srcId="{24F5C956-60C8-48A0-AB00-A8E888E0F19B}" destId="{2B4FA1B6-4419-4A0D-A6AD-7117186478E6}" srcOrd="0" destOrd="0" presId="urn:microsoft.com/office/officeart/2005/8/layout/hierarchy3"/>
    <dgm:cxn modelId="{5E418569-A344-406C-BDB7-00F3C9029AC6}" type="presOf" srcId="{CFFDC8B6-AFB5-4F18-A5D5-94D1146A0131}" destId="{05FE5D1B-0907-4F64-BC57-9A895C0A4794}" srcOrd="0" destOrd="0" presId="urn:microsoft.com/office/officeart/2005/8/layout/hierarchy3"/>
    <dgm:cxn modelId="{F4F00F56-5CE7-465D-A4EE-F3C9407204C5}" type="presOf" srcId="{793F545E-EEFE-4243-895A-B7B9A34E6BFA}" destId="{145F5135-DFE3-48E4-BC84-678D9F9EC308}" srcOrd="0" destOrd="0" presId="urn:microsoft.com/office/officeart/2005/8/layout/hierarchy3"/>
    <dgm:cxn modelId="{91193276-C757-43CE-A792-EC9C5D6724CA}" srcId="{DB644D23-0D30-4A9F-9472-B166327BFBF6}" destId="{2F9F303E-F3BA-40E3-B9CF-46A444DCFD1E}" srcOrd="1" destOrd="0" parTransId="{CFFDC8B6-AFB5-4F18-A5D5-94D1146A0131}" sibTransId="{8EE95B75-A320-4EE8-8F60-B78207776474}"/>
    <dgm:cxn modelId="{72241B77-A090-45A1-A3A8-B95D142CF25C}" srcId="{3C7CD3E5-AA3A-4268-89AF-B17BCA7C656D}" destId="{C94B42CC-2B73-4DF6-859D-A4801E19896A}" srcOrd="0" destOrd="0" parTransId="{ACF0CA86-36C0-407B-9CC5-EC13AD77CE53}" sibTransId="{29886E93-F4DC-4FCF-B711-95E9D099C1FC}"/>
    <dgm:cxn modelId="{4FD2FC7C-606A-45A1-8564-9A6C54712A5E}" srcId="{92C6902B-20C9-42ED-B2D5-1F0D554B3B0A}" destId="{7D3F5284-5E6E-49EC-B0BD-83CFC5A8C436}" srcOrd="2" destOrd="0" parTransId="{196E299C-1522-4919-AB19-EF793354EFB3}" sibTransId="{D70E796E-F23A-4DA3-9663-DA30882905F7}"/>
    <dgm:cxn modelId="{7CB32C7E-B4E9-4921-BEBB-CA05A01D934F}" type="presOf" srcId="{ACF0CA86-36C0-407B-9CC5-EC13AD77CE53}" destId="{593BFBDC-BE60-4FEF-A497-5550B91D3A85}" srcOrd="0" destOrd="0" presId="urn:microsoft.com/office/officeart/2005/8/layout/hierarchy3"/>
    <dgm:cxn modelId="{942A587E-21D4-4734-97C1-E2AD5E4D6832}" type="presOf" srcId="{5A9E345F-D59B-4680-9852-7576586E5B25}" destId="{5CC2E233-A3D9-490B-943C-C939AB910E71}" srcOrd="0" destOrd="0" presId="urn:microsoft.com/office/officeart/2005/8/layout/hierarchy3"/>
    <dgm:cxn modelId="{E4EE9B86-9524-4936-96BA-8D9E1F2F420F}" type="presOf" srcId="{DB644D23-0D30-4A9F-9472-B166327BFBF6}" destId="{3B9BFB54-E036-4A1B-81DD-9B7E46CC241A}" srcOrd="1" destOrd="0" presId="urn:microsoft.com/office/officeart/2005/8/layout/hierarchy3"/>
    <dgm:cxn modelId="{D833B786-C7F6-4B7D-8809-8B213358FE0A}" type="presOf" srcId="{F8061D78-9887-4115-9DCE-8019D976E81F}" destId="{914B2F55-315F-4A87-A3A7-11EF5655F41A}" srcOrd="0" destOrd="0" presId="urn:microsoft.com/office/officeart/2005/8/layout/hierarchy3"/>
    <dgm:cxn modelId="{3D2BBC8E-1406-444E-A70D-8C1CEBC15606}" srcId="{92C6902B-20C9-42ED-B2D5-1F0D554B3B0A}" destId="{04EAB9F8-EA6F-4421-AC73-C37065FCFEBD}" srcOrd="1" destOrd="0" parTransId="{F8061D78-9887-4115-9DCE-8019D976E81F}" sibTransId="{3BE08607-2A47-4D7F-B818-61B4898C7D01}"/>
    <dgm:cxn modelId="{9B0F1892-8FA2-49C6-817A-5EA05B9D7C7E}" type="presOf" srcId="{DB644D23-0D30-4A9F-9472-B166327BFBF6}" destId="{155797D3-E795-4131-B2E2-49C651EE192E}" srcOrd="0" destOrd="0" presId="urn:microsoft.com/office/officeart/2005/8/layout/hierarchy3"/>
    <dgm:cxn modelId="{4405AB98-B241-4E86-BE66-090E51590601}" srcId="{B5FE3AF8-5432-4159-AEBF-BA48A712B864}" destId="{3F999A49-DE88-45B6-8FEF-4ECDD4849D34}" srcOrd="0" destOrd="0" parTransId="{CE28BAB5-4023-4810-B4C2-8B2285834DBC}" sibTransId="{415913E3-3ECF-4EE4-B2E3-7CB3775FEE43}"/>
    <dgm:cxn modelId="{69EFAD9D-F3A8-40AE-9107-BFB619390FED}" srcId="{5DC3C436-416A-4602-BF96-110AEB1D7B70}" destId="{92C6902B-20C9-42ED-B2D5-1F0D554B3B0A}" srcOrd="4" destOrd="0" parTransId="{2065163A-372D-4C2E-95B9-5CA3F0B5B83B}" sibTransId="{612374E1-0536-401F-B328-3DE694D52564}"/>
    <dgm:cxn modelId="{ACE1F79E-89F5-4485-B935-9EA2AC6BB8FE}" type="presOf" srcId="{B7AE41DD-5D41-4263-8692-D9A481F3C893}" destId="{245489C8-1CC2-45F7-89F6-1C969261C84E}" srcOrd="0" destOrd="0" presId="urn:microsoft.com/office/officeart/2005/8/layout/hierarchy3"/>
    <dgm:cxn modelId="{7623C4AA-0E91-4D1F-B6A4-632A4EF9303C}" type="presOf" srcId="{04EAB9F8-EA6F-4421-AC73-C37065FCFEBD}" destId="{FE2235FA-0C94-487D-B3E6-52EC278E782B}" srcOrd="0" destOrd="0" presId="urn:microsoft.com/office/officeart/2005/8/layout/hierarchy3"/>
    <dgm:cxn modelId="{2B8AAEB0-9AF3-44B5-B131-752599E14393}" type="presOf" srcId="{7D3F5284-5E6E-49EC-B0BD-83CFC5A8C436}" destId="{519258AD-3B87-447A-B7CA-769082D885B7}" srcOrd="0" destOrd="0" presId="urn:microsoft.com/office/officeart/2005/8/layout/hierarchy3"/>
    <dgm:cxn modelId="{78C0D8B0-D665-41AF-8C11-A86FB01D80DF}" type="presOf" srcId="{3C7CD3E5-AA3A-4268-89AF-B17BCA7C656D}" destId="{33A4A554-644B-4BAC-BAC8-3553BE487C19}" srcOrd="0" destOrd="0" presId="urn:microsoft.com/office/officeart/2005/8/layout/hierarchy3"/>
    <dgm:cxn modelId="{A6F556B2-3742-41F9-A7E6-AF463DD4E19C}" type="presOf" srcId="{2A4035CA-45EC-43E7-97AE-26A70016D0E9}" destId="{FC7DFB61-3D17-4D11-B2DD-6A89D904F854}" srcOrd="0" destOrd="0" presId="urn:microsoft.com/office/officeart/2005/8/layout/hierarchy3"/>
    <dgm:cxn modelId="{D812ECB6-720C-414D-BAE2-C55EBF13899E}" type="presOf" srcId="{DEA789DD-22A5-497C-912A-ABE14317D5E6}" destId="{97D11CFA-11D4-4081-B9DD-C2BB60058F3B}" srcOrd="0" destOrd="0" presId="urn:microsoft.com/office/officeart/2005/8/layout/hierarchy3"/>
    <dgm:cxn modelId="{6BBC2DBE-102A-4BDB-A66C-341D9B6AF33A}" srcId="{5DC3C436-416A-4602-BF96-110AEB1D7B70}" destId="{A8E46D1B-2FC2-465D-AC1B-D2DB2172B981}" srcOrd="1" destOrd="0" parTransId="{97F6A882-6876-4B75-84A3-65FCCBE6C335}" sibTransId="{8CB40E60-2001-4C39-827F-38AD1E411D23}"/>
    <dgm:cxn modelId="{1B5972BE-7512-4155-85A4-C80EBC3F5317}" type="presOf" srcId="{2F9F303E-F3BA-40E3-B9CF-46A444DCFD1E}" destId="{7AFE3ADC-ABF4-400C-8DAF-A4FA5BFDE512}" srcOrd="0" destOrd="0" presId="urn:microsoft.com/office/officeart/2005/8/layout/hierarchy3"/>
    <dgm:cxn modelId="{B94A7CC8-E57F-4497-B663-3A40F0B84D94}" type="presOf" srcId="{C55EAA5C-F701-407F-9EBF-2CCC3C848DF4}" destId="{E3B46E7E-CC35-49E4-9BC5-854977C71B95}" srcOrd="0" destOrd="0" presId="urn:microsoft.com/office/officeart/2005/8/layout/hierarchy3"/>
    <dgm:cxn modelId="{3E37B7D0-9065-430F-B191-7D13E9394080}" type="presOf" srcId="{17379DCB-78B1-4003-8C74-4C177F2E6C1D}" destId="{0B9837A8-45CB-4C0E-A9BB-9E889518432F}" srcOrd="0" destOrd="0" presId="urn:microsoft.com/office/officeart/2005/8/layout/hierarchy3"/>
    <dgm:cxn modelId="{F51D66D2-52F0-4F36-86FE-C59A255CDE08}" srcId="{DB644D23-0D30-4A9F-9472-B166327BFBF6}" destId="{BE6E4F1C-D531-496F-BCF5-EBCB769D8145}" srcOrd="2" destOrd="0" parTransId="{7995A550-40C7-4DBF-9FA0-4370FC7E60B9}" sibTransId="{111CA18F-7E14-4E81-A12F-DC85C87B2B75}"/>
    <dgm:cxn modelId="{9914D6D4-2713-4C08-A66D-8B889E249BB9}" type="presOf" srcId="{DFE11FA9-1A91-478D-8749-AA4CD0E017AF}" destId="{CDCE5565-4D3A-44F3-A48F-DBBAD9384474}" srcOrd="0" destOrd="0" presId="urn:microsoft.com/office/officeart/2005/8/layout/hierarchy3"/>
    <dgm:cxn modelId="{F3953FD6-D8FB-46ED-8A98-FC5318A6405B}" type="presOf" srcId="{3C7CD3E5-AA3A-4268-89AF-B17BCA7C656D}" destId="{80D7A99E-2CCD-43A7-8CAD-69E81AFF729B}" srcOrd="1" destOrd="0" presId="urn:microsoft.com/office/officeart/2005/8/layout/hierarchy3"/>
    <dgm:cxn modelId="{E35CAED6-2383-423C-B8BD-FF3BB6BB526E}" srcId="{B5FE3AF8-5432-4159-AEBF-BA48A712B864}" destId="{0D07873F-5877-4391-BCC2-BC414DEA769C}" srcOrd="2" destOrd="0" parTransId="{793F545E-EEFE-4243-895A-B7B9A34E6BFA}" sibTransId="{393E3140-7E08-4749-9C84-C3573EA17245}"/>
    <dgm:cxn modelId="{EA63D2D6-1BBF-4475-A9A5-5FFEACEE49E9}" type="presOf" srcId="{2A3A5A78-FF02-47DC-87BE-BAD4BF2858D7}" destId="{E7955740-F6F4-49EB-BFC8-4D50EC0A3702}" srcOrd="0" destOrd="0" presId="urn:microsoft.com/office/officeart/2005/8/layout/hierarchy3"/>
    <dgm:cxn modelId="{646CD7D7-E832-4EC3-AC96-673990CB43F1}" type="presOf" srcId="{3F999A49-DE88-45B6-8FEF-4ECDD4849D34}" destId="{BE77DC35-EE12-48A2-B2C5-BDBEBBFFF83B}" srcOrd="0" destOrd="0" presId="urn:microsoft.com/office/officeart/2005/8/layout/hierarchy3"/>
    <dgm:cxn modelId="{A71F70D8-CC17-47CE-BEB1-E7D94FE1790C}" type="presOf" srcId="{B5FE3AF8-5432-4159-AEBF-BA48A712B864}" destId="{35F7464C-9389-4F5D-A507-CEDD0804025A}" srcOrd="0" destOrd="0" presId="urn:microsoft.com/office/officeart/2005/8/layout/hierarchy3"/>
    <dgm:cxn modelId="{03068CE0-A2C4-4D54-91E1-D1C8B3F11D7E}" type="presOf" srcId="{7D5B0BB7-7E1D-40F6-85A4-F7FEC67DC56C}" destId="{0DDD61C9-C9C5-4EBC-B7D2-38A26AFBA8DE}" srcOrd="0" destOrd="0" presId="urn:microsoft.com/office/officeart/2005/8/layout/hierarchy3"/>
    <dgm:cxn modelId="{8F8A17E8-8E18-4D32-92C3-45FE63DF3209}" type="presOf" srcId="{CE28BAB5-4023-4810-B4C2-8B2285834DBC}" destId="{FC13A73C-56D8-4A03-B70C-F0D1B669FC32}" srcOrd="0" destOrd="0" presId="urn:microsoft.com/office/officeart/2005/8/layout/hierarchy3"/>
    <dgm:cxn modelId="{EE697CEA-3BB0-485A-9221-21059060F994}" srcId="{3C7CD3E5-AA3A-4268-89AF-B17BCA7C656D}" destId="{17379DCB-78B1-4003-8C74-4C177F2E6C1D}" srcOrd="2" destOrd="0" parTransId="{7D5B0BB7-7E1D-40F6-85A4-F7FEC67DC56C}" sibTransId="{E76751BE-2CF1-4714-9705-79800FE6F205}"/>
    <dgm:cxn modelId="{B324CCED-3A90-462A-B91A-1155246DD643}" srcId="{A8E46D1B-2FC2-465D-AC1B-D2DB2172B981}" destId="{2A3A5A78-FF02-47DC-87BE-BAD4BF2858D7}" srcOrd="1" destOrd="0" parTransId="{07001204-3568-4227-8A49-D6F0E720FAEA}" sibTransId="{CFD48972-1D30-486B-BEA8-E79503F63706}"/>
    <dgm:cxn modelId="{E66136EF-B552-4A38-991B-F2F44BE63E40}" srcId="{5DC3C436-416A-4602-BF96-110AEB1D7B70}" destId="{3C7CD3E5-AA3A-4268-89AF-B17BCA7C656D}" srcOrd="2" destOrd="0" parTransId="{B1467FF2-4340-4338-8EC9-3E23E72AAFAD}" sibTransId="{88F790C8-0B6E-4DBE-82C2-D335BC769460}"/>
    <dgm:cxn modelId="{214ADBFB-4AA6-44A4-AB31-B1D113ECD8CD}" srcId="{A8E46D1B-2FC2-465D-AC1B-D2DB2172B981}" destId="{B7AE41DD-5D41-4263-8692-D9A481F3C893}" srcOrd="2" destOrd="0" parTransId="{ADBAA3C4-D70A-4DB5-89E4-7C866154F300}" sibTransId="{7E1967D1-008A-49AE-A9B9-DEE7C594F938}"/>
    <dgm:cxn modelId="{1CF4E52E-BDFD-4752-8793-7163FB893AC8}" type="presParOf" srcId="{2F5A7558-45FF-4B5E-AB21-0AE8D443C0B3}" destId="{845DA55B-302A-4E3C-ADE0-5220B1FE6F43}" srcOrd="0" destOrd="0" presId="urn:microsoft.com/office/officeart/2005/8/layout/hierarchy3"/>
    <dgm:cxn modelId="{4156D00C-5633-45F3-A630-8324F6B7B64E}" type="presParOf" srcId="{845DA55B-302A-4E3C-ADE0-5220B1FE6F43}" destId="{3BB41824-5208-48DB-9584-0D0231D2247E}" srcOrd="0" destOrd="0" presId="urn:microsoft.com/office/officeart/2005/8/layout/hierarchy3"/>
    <dgm:cxn modelId="{E7976C8A-6757-4163-90E3-52147CBF8947}" type="presParOf" srcId="{3BB41824-5208-48DB-9584-0D0231D2247E}" destId="{155797D3-E795-4131-B2E2-49C651EE192E}" srcOrd="0" destOrd="0" presId="urn:microsoft.com/office/officeart/2005/8/layout/hierarchy3"/>
    <dgm:cxn modelId="{AC371534-15AE-4D3A-9D7F-DE9990203D99}" type="presParOf" srcId="{3BB41824-5208-48DB-9584-0D0231D2247E}" destId="{3B9BFB54-E036-4A1B-81DD-9B7E46CC241A}" srcOrd="1" destOrd="0" presId="urn:microsoft.com/office/officeart/2005/8/layout/hierarchy3"/>
    <dgm:cxn modelId="{3C7C3A6E-F049-49D2-AF30-7A67421A3302}" type="presParOf" srcId="{845DA55B-302A-4E3C-ADE0-5220B1FE6F43}" destId="{405B9C00-B2F9-46A5-805A-A81EABB12AEA}" srcOrd="1" destOrd="0" presId="urn:microsoft.com/office/officeart/2005/8/layout/hierarchy3"/>
    <dgm:cxn modelId="{24251D8F-75AF-4193-B559-89B43C9353B3}" type="presParOf" srcId="{405B9C00-B2F9-46A5-805A-A81EABB12AEA}" destId="{97D11CFA-11D4-4081-B9DD-C2BB60058F3B}" srcOrd="0" destOrd="0" presId="urn:microsoft.com/office/officeart/2005/8/layout/hierarchy3"/>
    <dgm:cxn modelId="{32165FFD-5E3B-4054-AD5C-3E9BB592AFD7}" type="presParOf" srcId="{405B9C00-B2F9-46A5-805A-A81EABB12AEA}" destId="{2B4FA1B6-4419-4A0D-A6AD-7117186478E6}" srcOrd="1" destOrd="0" presId="urn:microsoft.com/office/officeart/2005/8/layout/hierarchy3"/>
    <dgm:cxn modelId="{11CD330B-77F3-4465-8975-A0518806AD37}" type="presParOf" srcId="{405B9C00-B2F9-46A5-805A-A81EABB12AEA}" destId="{05FE5D1B-0907-4F64-BC57-9A895C0A4794}" srcOrd="2" destOrd="0" presId="urn:microsoft.com/office/officeart/2005/8/layout/hierarchy3"/>
    <dgm:cxn modelId="{14561F69-CC94-4C84-9A9E-49E9F4FF13B3}" type="presParOf" srcId="{405B9C00-B2F9-46A5-805A-A81EABB12AEA}" destId="{7AFE3ADC-ABF4-400C-8DAF-A4FA5BFDE512}" srcOrd="3" destOrd="0" presId="urn:microsoft.com/office/officeart/2005/8/layout/hierarchy3"/>
    <dgm:cxn modelId="{9608B22F-6355-4095-A3F4-CF928BD4D42F}" type="presParOf" srcId="{405B9C00-B2F9-46A5-805A-A81EABB12AEA}" destId="{97EBF482-7AA9-4C10-951B-7B4CFCAD2ED4}" srcOrd="4" destOrd="0" presId="urn:microsoft.com/office/officeart/2005/8/layout/hierarchy3"/>
    <dgm:cxn modelId="{69698C83-129E-4657-8175-6F4B1EE6FC80}" type="presParOf" srcId="{405B9C00-B2F9-46A5-805A-A81EABB12AEA}" destId="{0C406E5E-FA61-407A-9A81-BB6D8250A6C2}" srcOrd="5" destOrd="0" presId="urn:microsoft.com/office/officeart/2005/8/layout/hierarchy3"/>
    <dgm:cxn modelId="{F5535EAE-7198-44AB-81C5-AB614ACA92DA}" type="presParOf" srcId="{2F5A7558-45FF-4B5E-AB21-0AE8D443C0B3}" destId="{11DEE8CF-4C0B-4D25-A014-3F7C65718044}" srcOrd="1" destOrd="0" presId="urn:microsoft.com/office/officeart/2005/8/layout/hierarchy3"/>
    <dgm:cxn modelId="{E3DD1747-A9D4-42FB-900F-3DC892243922}" type="presParOf" srcId="{11DEE8CF-4C0B-4D25-A014-3F7C65718044}" destId="{1AC37211-2869-4A67-A243-6AC9A1414E37}" srcOrd="0" destOrd="0" presId="urn:microsoft.com/office/officeart/2005/8/layout/hierarchy3"/>
    <dgm:cxn modelId="{9449EA17-BF97-4B58-891F-3D14CA761B19}" type="presParOf" srcId="{1AC37211-2869-4A67-A243-6AC9A1414E37}" destId="{48120E51-66A8-48B2-8F44-9F8A3AE2BE88}" srcOrd="0" destOrd="0" presId="urn:microsoft.com/office/officeart/2005/8/layout/hierarchy3"/>
    <dgm:cxn modelId="{5678CE56-8C14-4287-B290-605EF858A86B}" type="presParOf" srcId="{1AC37211-2869-4A67-A243-6AC9A1414E37}" destId="{5C77AF4A-B1B6-4F17-BD6A-8929AAED2E10}" srcOrd="1" destOrd="0" presId="urn:microsoft.com/office/officeart/2005/8/layout/hierarchy3"/>
    <dgm:cxn modelId="{C8F1CBA9-1491-45D9-B8A9-30859E5E3F49}" type="presParOf" srcId="{11DEE8CF-4C0B-4D25-A014-3F7C65718044}" destId="{0468B112-4DF0-4CCD-B571-0E1F1B569161}" srcOrd="1" destOrd="0" presId="urn:microsoft.com/office/officeart/2005/8/layout/hierarchy3"/>
    <dgm:cxn modelId="{9D6DAAEE-6A79-408D-A16D-F51A389E0419}" type="presParOf" srcId="{0468B112-4DF0-4CCD-B571-0E1F1B569161}" destId="{5CC2E233-A3D9-490B-943C-C939AB910E71}" srcOrd="0" destOrd="0" presId="urn:microsoft.com/office/officeart/2005/8/layout/hierarchy3"/>
    <dgm:cxn modelId="{EEDA4D37-8094-4AE4-8B55-2BA2C6E15595}" type="presParOf" srcId="{0468B112-4DF0-4CCD-B571-0E1F1B569161}" destId="{3B8F9F5E-0EB2-4816-AFDC-F2F599C04316}" srcOrd="1" destOrd="0" presId="urn:microsoft.com/office/officeart/2005/8/layout/hierarchy3"/>
    <dgm:cxn modelId="{56753AA2-2253-49A2-B51D-C4960D5586B0}" type="presParOf" srcId="{0468B112-4DF0-4CCD-B571-0E1F1B569161}" destId="{5636A3AD-4918-44E4-82C2-89DE9090FE45}" srcOrd="2" destOrd="0" presId="urn:microsoft.com/office/officeart/2005/8/layout/hierarchy3"/>
    <dgm:cxn modelId="{3BF6BC4E-EB64-4CEB-B63F-806291103217}" type="presParOf" srcId="{0468B112-4DF0-4CCD-B571-0E1F1B569161}" destId="{E7955740-F6F4-49EB-BFC8-4D50EC0A3702}" srcOrd="3" destOrd="0" presId="urn:microsoft.com/office/officeart/2005/8/layout/hierarchy3"/>
    <dgm:cxn modelId="{100665C0-CA3F-409D-B47A-006327A7B779}" type="presParOf" srcId="{0468B112-4DF0-4CCD-B571-0E1F1B569161}" destId="{D5A11430-E2F9-4A5C-8F8E-DED6530AF323}" srcOrd="4" destOrd="0" presId="urn:microsoft.com/office/officeart/2005/8/layout/hierarchy3"/>
    <dgm:cxn modelId="{B2E7DDDB-BECD-4352-B91A-ECF42620A941}" type="presParOf" srcId="{0468B112-4DF0-4CCD-B571-0E1F1B569161}" destId="{245489C8-1CC2-45F7-89F6-1C969261C84E}" srcOrd="5" destOrd="0" presId="urn:microsoft.com/office/officeart/2005/8/layout/hierarchy3"/>
    <dgm:cxn modelId="{97693025-65E2-496E-B49F-25E08F6068E3}" type="presParOf" srcId="{2F5A7558-45FF-4B5E-AB21-0AE8D443C0B3}" destId="{DAE7CABB-5BC4-408E-8242-10848215E158}" srcOrd="2" destOrd="0" presId="urn:microsoft.com/office/officeart/2005/8/layout/hierarchy3"/>
    <dgm:cxn modelId="{BFE61B3A-240C-4CAF-B97E-6468F689D9AF}" type="presParOf" srcId="{DAE7CABB-5BC4-408E-8242-10848215E158}" destId="{68B5CCF5-388F-45EC-9499-0C15F1AB4DCD}" srcOrd="0" destOrd="0" presId="urn:microsoft.com/office/officeart/2005/8/layout/hierarchy3"/>
    <dgm:cxn modelId="{F67D38F3-E235-418C-B772-770954D2651A}" type="presParOf" srcId="{68B5CCF5-388F-45EC-9499-0C15F1AB4DCD}" destId="{33A4A554-644B-4BAC-BAC8-3553BE487C19}" srcOrd="0" destOrd="0" presId="urn:microsoft.com/office/officeart/2005/8/layout/hierarchy3"/>
    <dgm:cxn modelId="{0273357D-A6A5-4AFF-8F49-A05297253BED}" type="presParOf" srcId="{68B5CCF5-388F-45EC-9499-0C15F1AB4DCD}" destId="{80D7A99E-2CCD-43A7-8CAD-69E81AFF729B}" srcOrd="1" destOrd="0" presId="urn:microsoft.com/office/officeart/2005/8/layout/hierarchy3"/>
    <dgm:cxn modelId="{F9E76D29-3310-48DD-951B-025B6153E0EB}" type="presParOf" srcId="{DAE7CABB-5BC4-408E-8242-10848215E158}" destId="{6E0318E0-8170-424A-9AAD-37515B95F5E5}" srcOrd="1" destOrd="0" presId="urn:microsoft.com/office/officeart/2005/8/layout/hierarchy3"/>
    <dgm:cxn modelId="{50D10B9E-1BD3-4F44-BA81-20B66E63E1E1}" type="presParOf" srcId="{6E0318E0-8170-424A-9AAD-37515B95F5E5}" destId="{593BFBDC-BE60-4FEF-A497-5550B91D3A85}" srcOrd="0" destOrd="0" presId="urn:microsoft.com/office/officeart/2005/8/layout/hierarchy3"/>
    <dgm:cxn modelId="{806D1F33-7B03-42DD-988A-F40B4BAD3A53}" type="presParOf" srcId="{6E0318E0-8170-424A-9AAD-37515B95F5E5}" destId="{B069FEBA-FA09-44A4-BF57-1DA2525F8532}" srcOrd="1" destOrd="0" presId="urn:microsoft.com/office/officeart/2005/8/layout/hierarchy3"/>
    <dgm:cxn modelId="{630D6710-FEF0-44C8-9FF2-5054A223314B}" type="presParOf" srcId="{6E0318E0-8170-424A-9AAD-37515B95F5E5}" destId="{C6BF2D21-FA61-4BA8-8D87-7861E7EEF771}" srcOrd="2" destOrd="0" presId="urn:microsoft.com/office/officeart/2005/8/layout/hierarchy3"/>
    <dgm:cxn modelId="{A35F39E2-DF2C-4DCD-8ADD-F940206AA5C2}" type="presParOf" srcId="{6E0318E0-8170-424A-9AAD-37515B95F5E5}" destId="{E13C67D1-2849-431F-B9DF-9A87D21FC6FB}" srcOrd="3" destOrd="0" presId="urn:microsoft.com/office/officeart/2005/8/layout/hierarchy3"/>
    <dgm:cxn modelId="{892F595A-E625-4662-A916-7E05B6044244}" type="presParOf" srcId="{6E0318E0-8170-424A-9AAD-37515B95F5E5}" destId="{0DDD61C9-C9C5-4EBC-B7D2-38A26AFBA8DE}" srcOrd="4" destOrd="0" presId="urn:microsoft.com/office/officeart/2005/8/layout/hierarchy3"/>
    <dgm:cxn modelId="{4A73563A-6FC9-486A-A3F6-86F1720E5395}" type="presParOf" srcId="{6E0318E0-8170-424A-9AAD-37515B95F5E5}" destId="{0B9837A8-45CB-4C0E-A9BB-9E889518432F}" srcOrd="5" destOrd="0" presId="urn:microsoft.com/office/officeart/2005/8/layout/hierarchy3"/>
    <dgm:cxn modelId="{EB47C2AF-37A6-43E0-91B4-05803E0C14D9}" type="presParOf" srcId="{2F5A7558-45FF-4B5E-AB21-0AE8D443C0B3}" destId="{0007B1DA-1714-4FFE-AB5B-2F721A6BBF29}" srcOrd="3" destOrd="0" presId="urn:microsoft.com/office/officeart/2005/8/layout/hierarchy3"/>
    <dgm:cxn modelId="{5F896D98-AEE7-45BF-94C0-CCF3C61AC382}" type="presParOf" srcId="{0007B1DA-1714-4FFE-AB5B-2F721A6BBF29}" destId="{2F6572BE-F643-4816-981A-72DB75FCB04F}" srcOrd="0" destOrd="0" presId="urn:microsoft.com/office/officeart/2005/8/layout/hierarchy3"/>
    <dgm:cxn modelId="{669FA5AB-639F-4E51-8BFE-A2EA32591470}" type="presParOf" srcId="{2F6572BE-F643-4816-981A-72DB75FCB04F}" destId="{35F7464C-9389-4F5D-A507-CEDD0804025A}" srcOrd="0" destOrd="0" presId="urn:microsoft.com/office/officeart/2005/8/layout/hierarchy3"/>
    <dgm:cxn modelId="{D174D90A-4BE6-4EC1-A42D-775DBBB047AB}" type="presParOf" srcId="{2F6572BE-F643-4816-981A-72DB75FCB04F}" destId="{85CFC06F-FC6E-49BA-93B6-B15A230DA4F7}" srcOrd="1" destOrd="0" presId="urn:microsoft.com/office/officeart/2005/8/layout/hierarchy3"/>
    <dgm:cxn modelId="{802C8FD3-285D-409F-BD39-7E09A032D83B}" type="presParOf" srcId="{0007B1DA-1714-4FFE-AB5B-2F721A6BBF29}" destId="{DD92EEBF-3FC8-4882-9378-0CA695D5C1F6}" srcOrd="1" destOrd="0" presId="urn:microsoft.com/office/officeart/2005/8/layout/hierarchy3"/>
    <dgm:cxn modelId="{90A8735C-5C06-454A-8EF7-02366BEAB72D}" type="presParOf" srcId="{DD92EEBF-3FC8-4882-9378-0CA695D5C1F6}" destId="{FC13A73C-56D8-4A03-B70C-F0D1B669FC32}" srcOrd="0" destOrd="0" presId="urn:microsoft.com/office/officeart/2005/8/layout/hierarchy3"/>
    <dgm:cxn modelId="{690F80E0-DCC5-4FD3-81CD-2F283B5818F1}" type="presParOf" srcId="{DD92EEBF-3FC8-4882-9378-0CA695D5C1F6}" destId="{BE77DC35-EE12-48A2-B2C5-BDBEBBFFF83B}" srcOrd="1" destOrd="0" presId="urn:microsoft.com/office/officeart/2005/8/layout/hierarchy3"/>
    <dgm:cxn modelId="{B8A2AB0B-E7B6-47CC-9435-835C5334C228}" type="presParOf" srcId="{DD92EEBF-3FC8-4882-9378-0CA695D5C1F6}" destId="{9A4D2C38-3A63-4568-ADD4-D21F657FCB56}" srcOrd="2" destOrd="0" presId="urn:microsoft.com/office/officeart/2005/8/layout/hierarchy3"/>
    <dgm:cxn modelId="{4C716417-329D-4413-AB84-CEF511690A91}" type="presParOf" srcId="{DD92EEBF-3FC8-4882-9378-0CA695D5C1F6}" destId="{FC7DFB61-3D17-4D11-B2DD-6A89D904F854}" srcOrd="3" destOrd="0" presId="urn:microsoft.com/office/officeart/2005/8/layout/hierarchy3"/>
    <dgm:cxn modelId="{A5BC6374-D726-42F3-B3BE-58E49858FB98}" type="presParOf" srcId="{DD92EEBF-3FC8-4882-9378-0CA695D5C1F6}" destId="{145F5135-DFE3-48E4-BC84-678D9F9EC308}" srcOrd="4" destOrd="0" presId="urn:microsoft.com/office/officeart/2005/8/layout/hierarchy3"/>
    <dgm:cxn modelId="{55DB9BC6-0DDC-4F50-9110-2FA0B6D9EAB0}" type="presParOf" srcId="{DD92EEBF-3FC8-4882-9378-0CA695D5C1F6}" destId="{18487056-493D-41A2-BEF0-F6714B2F1C1E}" srcOrd="5" destOrd="0" presId="urn:microsoft.com/office/officeart/2005/8/layout/hierarchy3"/>
    <dgm:cxn modelId="{7EF05206-8498-4D5C-AC7B-496A99EE70AF}" type="presParOf" srcId="{2F5A7558-45FF-4B5E-AB21-0AE8D443C0B3}" destId="{915449F8-A6A4-4B07-BDEB-C3FAB1CC410B}" srcOrd="4" destOrd="0" presId="urn:microsoft.com/office/officeart/2005/8/layout/hierarchy3"/>
    <dgm:cxn modelId="{A6BCC990-239F-44DB-A70F-AC332A0835E1}" type="presParOf" srcId="{915449F8-A6A4-4B07-BDEB-C3FAB1CC410B}" destId="{92A82D5A-C420-4D09-AB76-ECEE109E2553}" srcOrd="0" destOrd="0" presId="urn:microsoft.com/office/officeart/2005/8/layout/hierarchy3"/>
    <dgm:cxn modelId="{520D661E-A080-45C9-8564-BA1E18B80883}" type="presParOf" srcId="{92A82D5A-C420-4D09-AB76-ECEE109E2553}" destId="{AE2D3535-53A3-41A0-92C8-E274B7CA192E}" srcOrd="0" destOrd="0" presId="urn:microsoft.com/office/officeart/2005/8/layout/hierarchy3"/>
    <dgm:cxn modelId="{EB2750BF-D98C-4BE2-B8E7-BB33E294A768}" type="presParOf" srcId="{92A82D5A-C420-4D09-AB76-ECEE109E2553}" destId="{E32AB873-6FCC-448A-95C1-68AD7B149F2C}" srcOrd="1" destOrd="0" presId="urn:microsoft.com/office/officeart/2005/8/layout/hierarchy3"/>
    <dgm:cxn modelId="{9A2C9440-E281-40EA-828A-8D7DB2974C39}" type="presParOf" srcId="{915449F8-A6A4-4B07-BDEB-C3FAB1CC410B}" destId="{C5BA8710-94E4-42A6-90E9-66F38B61E85D}" srcOrd="1" destOrd="0" presId="urn:microsoft.com/office/officeart/2005/8/layout/hierarchy3"/>
    <dgm:cxn modelId="{153A0EF0-BA09-4B46-B055-850616AD59D8}" type="presParOf" srcId="{C5BA8710-94E4-42A6-90E9-66F38B61E85D}" destId="{E3B46E7E-CC35-49E4-9BC5-854977C71B95}" srcOrd="0" destOrd="0" presId="urn:microsoft.com/office/officeart/2005/8/layout/hierarchy3"/>
    <dgm:cxn modelId="{527C512C-DCAF-44BE-89CC-89A2D376E742}" type="presParOf" srcId="{C5BA8710-94E4-42A6-90E9-66F38B61E85D}" destId="{CDCE5565-4D3A-44F3-A48F-DBBAD9384474}" srcOrd="1" destOrd="0" presId="urn:microsoft.com/office/officeart/2005/8/layout/hierarchy3"/>
    <dgm:cxn modelId="{98A08F7F-032A-45E3-AA1C-27A1DB89039B}" type="presParOf" srcId="{C5BA8710-94E4-42A6-90E9-66F38B61E85D}" destId="{914B2F55-315F-4A87-A3A7-11EF5655F41A}" srcOrd="2" destOrd="0" presId="urn:microsoft.com/office/officeart/2005/8/layout/hierarchy3"/>
    <dgm:cxn modelId="{56056D63-2D4A-477B-9335-FD6CB9E8FC3F}" type="presParOf" srcId="{C5BA8710-94E4-42A6-90E9-66F38B61E85D}" destId="{FE2235FA-0C94-487D-B3E6-52EC278E782B}" srcOrd="3" destOrd="0" presId="urn:microsoft.com/office/officeart/2005/8/layout/hierarchy3"/>
    <dgm:cxn modelId="{6F3BF520-D8BA-44F4-8140-513966211012}" type="presParOf" srcId="{C5BA8710-94E4-42A6-90E9-66F38B61E85D}" destId="{AE2FBBF5-1ECF-40D3-AE53-9F97C49DA745}" srcOrd="4" destOrd="0" presId="urn:microsoft.com/office/officeart/2005/8/layout/hierarchy3"/>
    <dgm:cxn modelId="{44E99F15-41C4-4F73-AEFE-B90A48BE9FFE}" type="presParOf" srcId="{C5BA8710-94E4-42A6-90E9-66F38B61E85D}" destId="{519258AD-3B87-447A-B7CA-769082D885B7}" srcOrd="5" destOrd="0" presId="urn:microsoft.com/office/officeart/2005/8/layout/hierarchy3"/>
  </dgm:cxnLst>
  <dgm:bg>
    <a:gradFill>
      <a:gsLst>
        <a:gs pos="0">
          <a:schemeClr val="bg1"/>
        </a:gs>
        <a:gs pos="33000">
          <a:schemeClr val="tx1">
            <a:lumMod val="50000"/>
            <a:lumOff val="50000"/>
          </a:schemeClr>
        </a:gs>
        <a:gs pos="86000">
          <a:schemeClr val="tx1">
            <a:lumMod val="85000"/>
            <a:lumOff val="15000"/>
          </a:schemeClr>
        </a:gs>
        <a:gs pos="57000">
          <a:schemeClr val="tx1">
            <a:lumMod val="75000"/>
            <a:lumOff val="25000"/>
          </a:schemeClr>
        </a:gs>
        <a:gs pos="100000">
          <a:schemeClr val="tx1">
            <a:lumMod val="95000"/>
            <a:lumOff val="5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D7754E-FF51-4B23-9317-0008ECABA1B0}"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IN"/>
        </a:p>
      </dgm:t>
    </dgm:pt>
    <dgm:pt modelId="{EAF05A10-15AD-4837-8611-35BBEB93CF0F}">
      <dgm:prSet phldrT="[Text]"/>
      <dgm:spPr>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IN" baseline="0" dirty="0"/>
            <a:t>Availability</a:t>
          </a:r>
        </a:p>
      </dgm:t>
    </dgm:pt>
    <dgm:pt modelId="{AA1D9F48-26CA-40E7-9D05-A2999B556E18}" type="parTrans" cxnId="{C2AF20C9-0653-47CA-9ACB-C5198AAA3E4D}">
      <dgm:prSet/>
      <dgm:spPr/>
      <dgm:t>
        <a:bodyPr/>
        <a:lstStyle/>
        <a:p>
          <a:endParaRPr lang="en-IN"/>
        </a:p>
      </dgm:t>
    </dgm:pt>
    <dgm:pt modelId="{6EC9987B-659C-4453-B7BF-0F6EC25D0AA8}" type="sibTrans" cxnId="{C2AF20C9-0653-47CA-9ACB-C5198AAA3E4D}">
      <dgm:prSet/>
      <dgm:spPr/>
      <dgm:t>
        <a:bodyPr/>
        <a:lstStyle/>
        <a:p>
          <a:endParaRPr lang="en-IN"/>
        </a:p>
      </dgm:t>
    </dgm:pt>
    <dgm:pt modelId="{67E855A8-7CE4-4AF3-BBEC-C52E669D34B5}">
      <dgm:prSet phldrT="[Text]"/>
      <dgm:spPr>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IN" baseline="0"/>
            <a:t>Scalability</a:t>
          </a:r>
          <a:endParaRPr lang="en-IN" baseline="0" dirty="0"/>
        </a:p>
      </dgm:t>
    </dgm:pt>
    <dgm:pt modelId="{1CEC7514-220C-44F6-BBF3-0FBF93807BEA}" type="parTrans" cxnId="{7BFD2EBD-0389-42B9-9216-414C0295225E}">
      <dgm:prSet/>
      <dgm:spPr/>
      <dgm:t>
        <a:bodyPr/>
        <a:lstStyle/>
        <a:p>
          <a:endParaRPr lang="en-IN"/>
        </a:p>
      </dgm:t>
    </dgm:pt>
    <dgm:pt modelId="{937BCBD8-03B3-4614-A005-E549992C1430}" type="sibTrans" cxnId="{7BFD2EBD-0389-42B9-9216-414C0295225E}">
      <dgm:prSet/>
      <dgm:spPr/>
      <dgm:t>
        <a:bodyPr/>
        <a:lstStyle/>
        <a:p>
          <a:endParaRPr lang="en-IN"/>
        </a:p>
      </dgm:t>
    </dgm:pt>
    <dgm:pt modelId="{7B4794F3-B062-4956-9616-139BA15CDAF4}">
      <dgm:prSet phldrT="[Text]"/>
      <dgm:spPr>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IN" baseline="0"/>
            <a:t>Security</a:t>
          </a:r>
          <a:endParaRPr lang="en-IN" baseline="0" dirty="0"/>
        </a:p>
      </dgm:t>
    </dgm:pt>
    <dgm:pt modelId="{45084038-7CBA-4D00-89F8-BF15D25D42C8}" type="parTrans" cxnId="{1A3FF2D0-C40E-4056-A609-8B318FCBBCD2}">
      <dgm:prSet/>
      <dgm:spPr/>
      <dgm:t>
        <a:bodyPr/>
        <a:lstStyle/>
        <a:p>
          <a:endParaRPr lang="en-IN"/>
        </a:p>
      </dgm:t>
    </dgm:pt>
    <dgm:pt modelId="{AFEB6BF4-1DE7-4D71-B2A8-76C4314CD087}" type="sibTrans" cxnId="{1A3FF2D0-C40E-4056-A609-8B318FCBBCD2}">
      <dgm:prSet/>
      <dgm:spPr/>
      <dgm:t>
        <a:bodyPr/>
        <a:lstStyle/>
        <a:p>
          <a:endParaRPr lang="en-IN"/>
        </a:p>
      </dgm:t>
    </dgm:pt>
    <dgm:pt modelId="{C8B014B4-E717-458E-A505-6CEEE45C1F62}">
      <dgm:prSet phldrT="[Text]"/>
      <dgm:spPr>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IN" baseline="0"/>
            <a:t>Performance</a:t>
          </a:r>
          <a:endParaRPr lang="en-IN" baseline="0" dirty="0"/>
        </a:p>
      </dgm:t>
    </dgm:pt>
    <dgm:pt modelId="{1E0982FD-2706-489E-AF15-5C658907D8B2}" type="parTrans" cxnId="{6A2A5AB8-5F37-47D8-B254-04DAB9D8C919}">
      <dgm:prSet/>
      <dgm:spPr/>
      <dgm:t>
        <a:bodyPr/>
        <a:lstStyle/>
        <a:p>
          <a:endParaRPr lang="en-IN"/>
        </a:p>
      </dgm:t>
    </dgm:pt>
    <dgm:pt modelId="{545DB14B-2C0B-43C6-9C58-51C33527E8DC}" type="sibTrans" cxnId="{6A2A5AB8-5F37-47D8-B254-04DAB9D8C919}">
      <dgm:prSet/>
      <dgm:spPr/>
      <dgm:t>
        <a:bodyPr/>
        <a:lstStyle/>
        <a:p>
          <a:endParaRPr lang="en-IN"/>
        </a:p>
      </dgm:t>
    </dgm:pt>
    <dgm:pt modelId="{8AECDC4A-6153-451A-A4D0-FFFE1A5162CC}">
      <dgm:prSet phldrT="[Text]"/>
      <dgm:spPr>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IN" baseline="0" dirty="0"/>
            <a:t>Manageability</a:t>
          </a:r>
        </a:p>
      </dgm:t>
    </dgm:pt>
    <dgm:pt modelId="{DB51ED5B-F88B-4A1A-A8C8-FCB55F0A7014}" type="parTrans" cxnId="{77FDA40E-2550-481C-AFFD-60F372C4D55C}">
      <dgm:prSet/>
      <dgm:spPr/>
      <dgm:t>
        <a:bodyPr/>
        <a:lstStyle/>
        <a:p>
          <a:endParaRPr lang="en-IN"/>
        </a:p>
      </dgm:t>
    </dgm:pt>
    <dgm:pt modelId="{2313A1E0-B480-4B6C-9F52-69B8CEF78377}" type="sibTrans" cxnId="{77FDA40E-2550-481C-AFFD-60F372C4D55C}">
      <dgm:prSet/>
      <dgm:spPr/>
      <dgm:t>
        <a:bodyPr/>
        <a:lstStyle/>
        <a:p>
          <a:endParaRPr lang="en-IN"/>
        </a:p>
      </dgm:t>
    </dgm:pt>
    <dgm:pt modelId="{02D26A61-619A-4B1C-B884-D5B4CB9FBCFF}" type="pres">
      <dgm:prSet presAssocID="{A7D7754E-FF51-4B23-9317-0008ECABA1B0}" presName="diagram" presStyleCnt="0">
        <dgm:presLayoutVars>
          <dgm:dir/>
          <dgm:resizeHandles val="exact"/>
        </dgm:presLayoutVars>
      </dgm:prSet>
      <dgm:spPr/>
    </dgm:pt>
    <dgm:pt modelId="{B6EEC839-ED0F-4146-911C-47569A04E381}" type="pres">
      <dgm:prSet presAssocID="{EAF05A10-15AD-4837-8611-35BBEB93CF0F}" presName="node" presStyleLbl="node1" presStyleIdx="0" presStyleCnt="5" custLinFactNeighborX="2924">
        <dgm:presLayoutVars>
          <dgm:bulletEnabled val="1"/>
        </dgm:presLayoutVars>
      </dgm:prSet>
      <dgm:spPr/>
    </dgm:pt>
    <dgm:pt modelId="{C5936444-9E3D-4488-9F94-8DDF1A69593F}" type="pres">
      <dgm:prSet presAssocID="{6EC9987B-659C-4453-B7BF-0F6EC25D0AA8}" presName="sibTrans" presStyleCnt="0"/>
      <dgm:spPr/>
    </dgm:pt>
    <dgm:pt modelId="{42EEDB3B-6108-44A6-A345-88B2B4587983}" type="pres">
      <dgm:prSet presAssocID="{67E855A8-7CE4-4AF3-BBEC-C52E669D34B5}" presName="node" presStyleLbl="node1" presStyleIdx="1" presStyleCnt="5">
        <dgm:presLayoutVars>
          <dgm:bulletEnabled val="1"/>
        </dgm:presLayoutVars>
      </dgm:prSet>
      <dgm:spPr/>
    </dgm:pt>
    <dgm:pt modelId="{A6AABC17-5DF1-448E-92DF-25E308C897DC}" type="pres">
      <dgm:prSet presAssocID="{937BCBD8-03B3-4614-A005-E549992C1430}" presName="sibTrans" presStyleCnt="0"/>
      <dgm:spPr/>
    </dgm:pt>
    <dgm:pt modelId="{8CBCAFFF-EBD4-4F3E-AFFA-CF3A45AE72CD}" type="pres">
      <dgm:prSet presAssocID="{7B4794F3-B062-4956-9616-139BA15CDAF4}" presName="node" presStyleLbl="node1" presStyleIdx="2" presStyleCnt="5" custLinFactNeighborX="-3574" custLinFactNeighborY="-1083">
        <dgm:presLayoutVars>
          <dgm:bulletEnabled val="1"/>
        </dgm:presLayoutVars>
      </dgm:prSet>
      <dgm:spPr/>
    </dgm:pt>
    <dgm:pt modelId="{FD2C3A5D-C7B3-4F99-8563-5DAE2F427DD5}" type="pres">
      <dgm:prSet presAssocID="{AFEB6BF4-1DE7-4D71-B2A8-76C4314CD087}" presName="sibTrans" presStyleCnt="0"/>
      <dgm:spPr/>
    </dgm:pt>
    <dgm:pt modelId="{A5DF06A6-5E95-4FE5-8B08-8CE818D9442D}" type="pres">
      <dgm:prSet presAssocID="{C8B014B4-E717-458E-A505-6CEEE45C1F62}" presName="node" presStyleLbl="node1" presStyleIdx="3" presStyleCnt="5">
        <dgm:presLayoutVars>
          <dgm:bulletEnabled val="1"/>
        </dgm:presLayoutVars>
      </dgm:prSet>
      <dgm:spPr/>
    </dgm:pt>
    <dgm:pt modelId="{89E1DC1E-FA6B-46AB-B05C-25F9112DC30B}" type="pres">
      <dgm:prSet presAssocID="{545DB14B-2C0B-43C6-9C58-51C33527E8DC}" presName="sibTrans" presStyleCnt="0"/>
      <dgm:spPr/>
    </dgm:pt>
    <dgm:pt modelId="{2CA1BBF6-85AC-4C9C-9939-909471570408}" type="pres">
      <dgm:prSet presAssocID="{8AECDC4A-6153-451A-A4D0-FFFE1A5162CC}" presName="node" presStyleLbl="node1" presStyleIdx="4" presStyleCnt="5">
        <dgm:presLayoutVars>
          <dgm:bulletEnabled val="1"/>
        </dgm:presLayoutVars>
      </dgm:prSet>
      <dgm:spPr/>
    </dgm:pt>
  </dgm:ptLst>
  <dgm:cxnLst>
    <dgm:cxn modelId="{77FDA40E-2550-481C-AFFD-60F372C4D55C}" srcId="{A7D7754E-FF51-4B23-9317-0008ECABA1B0}" destId="{8AECDC4A-6153-451A-A4D0-FFFE1A5162CC}" srcOrd="4" destOrd="0" parTransId="{DB51ED5B-F88B-4A1A-A8C8-FCB55F0A7014}" sibTransId="{2313A1E0-B480-4B6C-9F52-69B8CEF78377}"/>
    <dgm:cxn modelId="{2ECA0A24-3A35-41C9-A8EC-9A9EF8AACB84}" type="presOf" srcId="{8AECDC4A-6153-451A-A4D0-FFFE1A5162CC}" destId="{2CA1BBF6-85AC-4C9C-9939-909471570408}" srcOrd="0" destOrd="0" presId="urn:microsoft.com/office/officeart/2005/8/layout/default"/>
    <dgm:cxn modelId="{F645FC52-BE65-4D3E-9C4F-C86060A2E375}" type="presOf" srcId="{7B4794F3-B062-4956-9616-139BA15CDAF4}" destId="{8CBCAFFF-EBD4-4F3E-AFFA-CF3A45AE72CD}" srcOrd="0" destOrd="0" presId="urn:microsoft.com/office/officeart/2005/8/layout/default"/>
    <dgm:cxn modelId="{87125693-30BF-445C-AF69-A366D7D92BF8}" type="presOf" srcId="{C8B014B4-E717-458E-A505-6CEEE45C1F62}" destId="{A5DF06A6-5E95-4FE5-8B08-8CE818D9442D}" srcOrd="0" destOrd="0" presId="urn:microsoft.com/office/officeart/2005/8/layout/default"/>
    <dgm:cxn modelId="{0E0239AC-5CD7-4E9E-B556-2C5C7CB5697D}" type="presOf" srcId="{EAF05A10-15AD-4837-8611-35BBEB93CF0F}" destId="{B6EEC839-ED0F-4146-911C-47569A04E381}" srcOrd="0" destOrd="0" presId="urn:microsoft.com/office/officeart/2005/8/layout/default"/>
    <dgm:cxn modelId="{57734BB2-4DD1-41F9-9FCC-72E3829CF45B}" type="presOf" srcId="{A7D7754E-FF51-4B23-9317-0008ECABA1B0}" destId="{02D26A61-619A-4B1C-B884-D5B4CB9FBCFF}" srcOrd="0" destOrd="0" presId="urn:microsoft.com/office/officeart/2005/8/layout/default"/>
    <dgm:cxn modelId="{6A2A5AB8-5F37-47D8-B254-04DAB9D8C919}" srcId="{A7D7754E-FF51-4B23-9317-0008ECABA1B0}" destId="{C8B014B4-E717-458E-A505-6CEEE45C1F62}" srcOrd="3" destOrd="0" parTransId="{1E0982FD-2706-489E-AF15-5C658907D8B2}" sibTransId="{545DB14B-2C0B-43C6-9C58-51C33527E8DC}"/>
    <dgm:cxn modelId="{7BFD2EBD-0389-42B9-9216-414C0295225E}" srcId="{A7D7754E-FF51-4B23-9317-0008ECABA1B0}" destId="{67E855A8-7CE4-4AF3-BBEC-C52E669D34B5}" srcOrd="1" destOrd="0" parTransId="{1CEC7514-220C-44F6-BBF3-0FBF93807BEA}" sibTransId="{937BCBD8-03B3-4614-A005-E549992C1430}"/>
    <dgm:cxn modelId="{C2AF20C9-0653-47CA-9ACB-C5198AAA3E4D}" srcId="{A7D7754E-FF51-4B23-9317-0008ECABA1B0}" destId="{EAF05A10-15AD-4837-8611-35BBEB93CF0F}" srcOrd="0" destOrd="0" parTransId="{AA1D9F48-26CA-40E7-9D05-A2999B556E18}" sibTransId="{6EC9987B-659C-4453-B7BF-0F6EC25D0AA8}"/>
    <dgm:cxn modelId="{1A3FF2D0-C40E-4056-A609-8B318FCBBCD2}" srcId="{A7D7754E-FF51-4B23-9317-0008ECABA1B0}" destId="{7B4794F3-B062-4956-9616-139BA15CDAF4}" srcOrd="2" destOrd="0" parTransId="{45084038-7CBA-4D00-89F8-BF15D25D42C8}" sibTransId="{AFEB6BF4-1DE7-4D71-B2A8-76C4314CD087}"/>
    <dgm:cxn modelId="{684267D1-AD27-4910-B5BE-A075B83677ED}" type="presOf" srcId="{67E855A8-7CE4-4AF3-BBEC-C52E669D34B5}" destId="{42EEDB3B-6108-44A6-A345-88B2B4587983}" srcOrd="0" destOrd="0" presId="urn:microsoft.com/office/officeart/2005/8/layout/default"/>
    <dgm:cxn modelId="{652F938D-D157-4F21-9014-2DEB005B2F16}" type="presParOf" srcId="{02D26A61-619A-4B1C-B884-D5B4CB9FBCFF}" destId="{B6EEC839-ED0F-4146-911C-47569A04E381}" srcOrd="0" destOrd="0" presId="urn:microsoft.com/office/officeart/2005/8/layout/default"/>
    <dgm:cxn modelId="{35EBB7D4-53EE-4B6D-A467-056659FF3F7B}" type="presParOf" srcId="{02D26A61-619A-4B1C-B884-D5B4CB9FBCFF}" destId="{C5936444-9E3D-4488-9F94-8DDF1A69593F}" srcOrd="1" destOrd="0" presId="urn:microsoft.com/office/officeart/2005/8/layout/default"/>
    <dgm:cxn modelId="{22909072-5E0B-4847-BFBE-C31F7A4A7349}" type="presParOf" srcId="{02D26A61-619A-4B1C-B884-D5B4CB9FBCFF}" destId="{42EEDB3B-6108-44A6-A345-88B2B4587983}" srcOrd="2" destOrd="0" presId="urn:microsoft.com/office/officeart/2005/8/layout/default"/>
    <dgm:cxn modelId="{F202699E-C2AB-4141-9976-3EED17EB898D}" type="presParOf" srcId="{02D26A61-619A-4B1C-B884-D5B4CB9FBCFF}" destId="{A6AABC17-5DF1-448E-92DF-25E308C897DC}" srcOrd="3" destOrd="0" presId="urn:microsoft.com/office/officeart/2005/8/layout/default"/>
    <dgm:cxn modelId="{1687BB07-E2D6-479B-8B00-BE7331D1F8E1}" type="presParOf" srcId="{02D26A61-619A-4B1C-B884-D5B4CB9FBCFF}" destId="{8CBCAFFF-EBD4-4F3E-AFFA-CF3A45AE72CD}" srcOrd="4" destOrd="0" presId="urn:microsoft.com/office/officeart/2005/8/layout/default"/>
    <dgm:cxn modelId="{0285F85D-0FF2-463A-B55C-37A5DFCCBCAA}" type="presParOf" srcId="{02D26A61-619A-4B1C-B884-D5B4CB9FBCFF}" destId="{FD2C3A5D-C7B3-4F99-8563-5DAE2F427DD5}" srcOrd="5" destOrd="0" presId="urn:microsoft.com/office/officeart/2005/8/layout/default"/>
    <dgm:cxn modelId="{DF48A117-F5A7-433A-BCC8-F49731648F62}" type="presParOf" srcId="{02D26A61-619A-4B1C-B884-D5B4CB9FBCFF}" destId="{A5DF06A6-5E95-4FE5-8B08-8CE818D9442D}" srcOrd="6" destOrd="0" presId="urn:microsoft.com/office/officeart/2005/8/layout/default"/>
    <dgm:cxn modelId="{CAA5F3B4-FA0E-419E-A4A8-951BFEB4DDD4}" type="presParOf" srcId="{02D26A61-619A-4B1C-B884-D5B4CB9FBCFF}" destId="{89E1DC1E-FA6B-46AB-B05C-25F9112DC30B}" srcOrd="7" destOrd="0" presId="urn:microsoft.com/office/officeart/2005/8/layout/default"/>
    <dgm:cxn modelId="{3A5B349E-88B8-4EE4-8BAA-4720AED448DC}" type="presParOf" srcId="{02D26A61-619A-4B1C-B884-D5B4CB9FBCFF}" destId="{2CA1BBF6-85AC-4C9C-9939-909471570408}" srcOrd="8" destOrd="0" presId="urn:microsoft.com/office/officeart/2005/8/layout/default"/>
  </dgm:cxnLst>
  <dgm:bg>
    <a:solidFill>
      <a:schemeClr val="accent2">
        <a:lumMod val="20000"/>
        <a:lumOff val="80000"/>
      </a:schemeClr>
    </a:solidFill>
  </dgm:bg>
  <dgm:whole>
    <a:ln>
      <a:solidFill>
        <a:schemeClr val="accent5">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5E22ED-AD3C-41B6-88B7-A4F38F71B70F}" type="doc">
      <dgm:prSet loTypeId="urn:microsoft.com/office/officeart/2005/8/layout/pList2" loCatId="list" qsTypeId="urn:microsoft.com/office/officeart/2005/8/quickstyle/simple1" qsCatId="simple" csTypeId="urn:microsoft.com/office/officeart/2005/8/colors/accent1_2" csCatId="accent1" phldr="1"/>
      <dgm:spPr/>
    </dgm:pt>
    <dgm:pt modelId="{DD4E2007-90CA-4567-9E2F-BF3E1AAEE093}">
      <dgm:prSet phldrT="[Text]"/>
      <dgm:spPr>
        <a:solidFill>
          <a:schemeClr val="tx1"/>
        </a:solidFill>
      </dgm:spPr>
      <dgm:t>
        <a:bodyPr/>
        <a:lstStyle/>
        <a:p>
          <a:r>
            <a:rPr lang="en-IN" dirty="0">
              <a:solidFill>
                <a:schemeClr val="bg1"/>
              </a:solidFill>
            </a:rPr>
            <a:t>Campus Network</a:t>
          </a:r>
        </a:p>
      </dgm:t>
    </dgm:pt>
    <dgm:pt modelId="{80BF8AA5-2E5A-41D3-AFA9-BF7EAF6D94DD}" type="parTrans" cxnId="{615CC7FF-50FC-4E00-897C-545C27DB6D67}">
      <dgm:prSet/>
      <dgm:spPr/>
      <dgm:t>
        <a:bodyPr/>
        <a:lstStyle/>
        <a:p>
          <a:endParaRPr lang="en-IN"/>
        </a:p>
      </dgm:t>
    </dgm:pt>
    <dgm:pt modelId="{CA46F8AD-7981-4578-A605-BCE9B4AA5437}" type="sibTrans" cxnId="{615CC7FF-50FC-4E00-897C-545C27DB6D67}">
      <dgm:prSet/>
      <dgm:spPr/>
      <dgm:t>
        <a:bodyPr/>
        <a:lstStyle/>
        <a:p>
          <a:endParaRPr lang="en-IN"/>
        </a:p>
      </dgm:t>
    </dgm:pt>
    <dgm:pt modelId="{DFA637DE-A650-45E9-94A6-EEAE091DFD73}">
      <dgm:prSet phldrT="[Text]"/>
      <dgm:spPr>
        <a:solidFill>
          <a:schemeClr val="tx1"/>
        </a:solidFill>
      </dgm:spPr>
      <dgm:t>
        <a:bodyPr/>
        <a:lstStyle/>
        <a:p>
          <a:r>
            <a:rPr lang="en-IN" dirty="0">
              <a:solidFill>
                <a:schemeClr val="bg1"/>
              </a:solidFill>
            </a:rPr>
            <a:t>Internal Server Farm</a:t>
          </a:r>
        </a:p>
      </dgm:t>
    </dgm:pt>
    <dgm:pt modelId="{9A3F4CDA-1DFE-46FC-B21F-6B8702C64627}" type="parTrans" cxnId="{76FD1971-214B-4258-8B68-8E6E5BEE15C1}">
      <dgm:prSet/>
      <dgm:spPr/>
      <dgm:t>
        <a:bodyPr/>
        <a:lstStyle/>
        <a:p>
          <a:endParaRPr lang="en-IN"/>
        </a:p>
      </dgm:t>
    </dgm:pt>
    <dgm:pt modelId="{5DA8A254-9CEE-4D1F-B77C-F198F69C2626}" type="sibTrans" cxnId="{76FD1971-214B-4258-8B68-8E6E5BEE15C1}">
      <dgm:prSet/>
      <dgm:spPr/>
      <dgm:t>
        <a:bodyPr/>
        <a:lstStyle/>
        <a:p>
          <a:endParaRPr lang="en-IN"/>
        </a:p>
      </dgm:t>
    </dgm:pt>
    <dgm:pt modelId="{D2548A1D-A805-4054-BD5E-8D8B4DEAF51F}">
      <dgm:prSet phldrT="[Text]"/>
      <dgm:spPr>
        <a:solidFill>
          <a:schemeClr val="tx1"/>
        </a:solidFill>
      </dgm:spPr>
      <dgm:t>
        <a:bodyPr/>
        <a:lstStyle/>
        <a:p>
          <a:r>
            <a:rPr lang="en-IN" dirty="0">
              <a:solidFill>
                <a:schemeClr val="bg1"/>
              </a:solidFill>
            </a:rPr>
            <a:t>Internet Server Farm</a:t>
          </a:r>
        </a:p>
      </dgm:t>
    </dgm:pt>
    <dgm:pt modelId="{E8577F45-ABF8-4192-9614-BE639D084614}" type="parTrans" cxnId="{6152BC6D-F922-4B99-B0A1-6367F8F2384E}">
      <dgm:prSet/>
      <dgm:spPr/>
      <dgm:t>
        <a:bodyPr/>
        <a:lstStyle/>
        <a:p>
          <a:endParaRPr lang="en-IN"/>
        </a:p>
      </dgm:t>
    </dgm:pt>
    <dgm:pt modelId="{204AC9C5-8039-499F-96A7-0DB8042FC552}" type="sibTrans" cxnId="{6152BC6D-F922-4B99-B0A1-6367F8F2384E}">
      <dgm:prSet/>
      <dgm:spPr/>
      <dgm:t>
        <a:bodyPr/>
        <a:lstStyle/>
        <a:p>
          <a:endParaRPr lang="en-IN"/>
        </a:p>
      </dgm:t>
    </dgm:pt>
    <dgm:pt modelId="{C530CE20-47C7-47C1-862D-E4208E9F9FA7}">
      <dgm:prSet phldrT="[Text]"/>
      <dgm:spPr>
        <a:solidFill>
          <a:schemeClr val="tx1"/>
        </a:solidFill>
      </dgm:spPr>
      <dgm:t>
        <a:bodyPr/>
        <a:lstStyle/>
        <a:p>
          <a:r>
            <a:rPr lang="en-IN" dirty="0">
              <a:solidFill>
                <a:schemeClr val="bg1"/>
              </a:solidFill>
            </a:rPr>
            <a:t>Private Wan</a:t>
          </a:r>
        </a:p>
      </dgm:t>
    </dgm:pt>
    <dgm:pt modelId="{85BFD871-6E2A-4314-A564-2AE34F26ED00}" type="parTrans" cxnId="{FC976AFD-55AE-4380-A459-11CFA23ECF1C}">
      <dgm:prSet/>
      <dgm:spPr/>
      <dgm:t>
        <a:bodyPr/>
        <a:lstStyle/>
        <a:p>
          <a:endParaRPr lang="en-IN"/>
        </a:p>
      </dgm:t>
    </dgm:pt>
    <dgm:pt modelId="{00E27ED3-5328-4060-BE21-4FC820B49848}" type="sibTrans" cxnId="{FC976AFD-55AE-4380-A459-11CFA23ECF1C}">
      <dgm:prSet/>
      <dgm:spPr/>
      <dgm:t>
        <a:bodyPr/>
        <a:lstStyle/>
        <a:p>
          <a:endParaRPr lang="en-IN"/>
        </a:p>
      </dgm:t>
    </dgm:pt>
    <dgm:pt modelId="{A5988CA2-6105-4CA1-BA58-6B6CBAF909B2}">
      <dgm:prSet phldrT="[Text]"/>
      <dgm:spPr>
        <a:solidFill>
          <a:schemeClr val="tx1"/>
        </a:solidFill>
      </dgm:spPr>
      <dgm:t>
        <a:bodyPr/>
        <a:lstStyle/>
        <a:p>
          <a:r>
            <a:rPr lang="en-IN" dirty="0">
              <a:solidFill>
                <a:schemeClr val="bg1"/>
              </a:solidFill>
            </a:rPr>
            <a:t>Remote Access</a:t>
          </a:r>
        </a:p>
      </dgm:t>
    </dgm:pt>
    <dgm:pt modelId="{EF9FFB58-98CD-4EC6-9463-DD987745FEE4}" type="parTrans" cxnId="{1883A4DF-DF6C-40F4-A96E-96F9BD25D823}">
      <dgm:prSet/>
      <dgm:spPr/>
      <dgm:t>
        <a:bodyPr/>
        <a:lstStyle/>
        <a:p>
          <a:endParaRPr lang="en-IN"/>
        </a:p>
      </dgm:t>
    </dgm:pt>
    <dgm:pt modelId="{5720C504-BD7F-43FF-B668-16ADB0B9159E}" type="sibTrans" cxnId="{1883A4DF-DF6C-40F4-A96E-96F9BD25D823}">
      <dgm:prSet/>
      <dgm:spPr/>
      <dgm:t>
        <a:bodyPr/>
        <a:lstStyle/>
        <a:p>
          <a:endParaRPr lang="en-IN"/>
        </a:p>
      </dgm:t>
    </dgm:pt>
    <dgm:pt modelId="{AF7868AB-0CA7-4A87-A2E6-236F06A3C9E1}">
      <dgm:prSet phldrT="[Text]"/>
      <dgm:spPr>
        <a:solidFill>
          <a:schemeClr val="tx1"/>
        </a:solidFill>
      </dgm:spPr>
      <dgm:t>
        <a:bodyPr/>
        <a:lstStyle/>
        <a:p>
          <a:r>
            <a:rPr lang="en-IN" dirty="0">
              <a:solidFill>
                <a:schemeClr val="bg1"/>
              </a:solidFill>
            </a:rPr>
            <a:t>External Server Farm</a:t>
          </a:r>
        </a:p>
      </dgm:t>
    </dgm:pt>
    <dgm:pt modelId="{E6290E74-FFFE-4CA2-9460-F0AA078C959E}" type="parTrans" cxnId="{961BB3EB-B139-41DE-8E7A-C2AF6B151EE2}">
      <dgm:prSet/>
      <dgm:spPr/>
      <dgm:t>
        <a:bodyPr/>
        <a:lstStyle/>
        <a:p>
          <a:endParaRPr lang="en-IN"/>
        </a:p>
      </dgm:t>
    </dgm:pt>
    <dgm:pt modelId="{6181A54E-4490-4D77-A14F-F997C5829B21}" type="sibTrans" cxnId="{961BB3EB-B139-41DE-8E7A-C2AF6B151EE2}">
      <dgm:prSet/>
      <dgm:spPr/>
      <dgm:t>
        <a:bodyPr/>
        <a:lstStyle/>
        <a:p>
          <a:endParaRPr lang="en-IN"/>
        </a:p>
      </dgm:t>
    </dgm:pt>
    <dgm:pt modelId="{BB182F0B-F060-462F-809C-2EB872417152}" type="pres">
      <dgm:prSet presAssocID="{575E22ED-AD3C-41B6-88B7-A4F38F71B70F}" presName="Name0" presStyleCnt="0">
        <dgm:presLayoutVars>
          <dgm:dir/>
          <dgm:resizeHandles val="exact"/>
        </dgm:presLayoutVars>
      </dgm:prSet>
      <dgm:spPr/>
    </dgm:pt>
    <dgm:pt modelId="{8A53B6DC-05EC-4DAF-8CB9-AE1F8EE81BCA}" type="pres">
      <dgm:prSet presAssocID="{575E22ED-AD3C-41B6-88B7-A4F38F71B70F}" presName="bkgdShp" presStyleLbl="alignAccFollowNode1" presStyleIdx="0" presStyleCnt="1" custScaleY="142936" custLinFactNeighborX="114" custLinFactNeighborY="7775"/>
      <dgm:spPr>
        <a:solidFill>
          <a:schemeClr val="bg1">
            <a:lumMod val="95000"/>
          </a:schemeClr>
        </a:solidFill>
      </dgm:spPr>
    </dgm:pt>
    <dgm:pt modelId="{E265FB43-4CCC-41C4-8F5B-97E23FDE5986}" type="pres">
      <dgm:prSet presAssocID="{575E22ED-AD3C-41B6-88B7-A4F38F71B70F}" presName="linComp" presStyleCnt="0"/>
      <dgm:spPr/>
    </dgm:pt>
    <dgm:pt modelId="{61E87E50-4E3C-48BA-BA2E-61B94EB04A77}" type="pres">
      <dgm:prSet presAssocID="{DD4E2007-90CA-4567-9E2F-BF3E1AAEE093}" presName="compNode" presStyleCnt="0"/>
      <dgm:spPr/>
    </dgm:pt>
    <dgm:pt modelId="{17FEA126-0990-4536-BA5B-E5A54F0DAFA4}" type="pres">
      <dgm:prSet presAssocID="{DD4E2007-90CA-4567-9E2F-BF3E1AAEE093}" presName="node" presStyleLbl="node1" presStyleIdx="0" presStyleCnt="6">
        <dgm:presLayoutVars>
          <dgm:bulletEnabled val="1"/>
        </dgm:presLayoutVars>
      </dgm:prSet>
      <dgm:spPr/>
    </dgm:pt>
    <dgm:pt modelId="{301E0227-C5CD-42B4-A56E-ABDDB0EAD238}" type="pres">
      <dgm:prSet presAssocID="{DD4E2007-90CA-4567-9E2F-BF3E1AAEE093}" presName="invisiNode" presStyleLbl="node1" presStyleIdx="0" presStyleCnt="6"/>
      <dgm:spPr/>
    </dgm:pt>
    <dgm:pt modelId="{529D07F6-0637-42B7-AB40-B9437F1A3DA9}" type="pres">
      <dgm:prSet presAssocID="{DD4E2007-90CA-4567-9E2F-BF3E1AAEE093}" presName="imagNode"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D58212B0-6504-4273-AB28-AD3A39FB1A3F}" type="pres">
      <dgm:prSet presAssocID="{CA46F8AD-7981-4578-A605-BCE9B4AA5437}" presName="sibTrans" presStyleLbl="sibTrans2D1" presStyleIdx="0" presStyleCnt="0"/>
      <dgm:spPr/>
    </dgm:pt>
    <dgm:pt modelId="{E9CD52A4-2353-4211-8D70-EE85BD77E00E}" type="pres">
      <dgm:prSet presAssocID="{C530CE20-47C7-47C1-862D-E4208E9F9FA7}" presName="compNode" presStyleCnt="0"/>
      <dgm:spPr/>
    </dgm:pt>
    <dgm:pt modelId="{D66E0FAE-6337-4ED0-8734-33285956DC1C}" type="pres">
      <dgm:prSet presAssocID="{C530CE20-47C7-47C1-862D-E4208E9F9FA7}" presName="node" presStyleLbl="node1" presStyleIdx="1" presStyleCnt="6">
        <dgm:presLayoutVars>
          <dgm:bulletEnabled val="1"/>
        </dgm:presLayoutVars>
      </dgm:prSet>
      <dgm:spPr/>
    </dgm:pt>
    <dgm:pt modelId="{73B5E551-B5BA-47BB-B36C-D27FD1C64360}" type="pres">
      <dgm:prSet presAssocID="{C530CE20-47C7-47C1-862D-E4208E9F9FA7}" presName="invisiNode" presStyleLbl="node1" presStyleIdx="1" presStyleCnt="6"/>
      <dgm:spPr/>
    </dgm:pt>
    <dgm:pt modelId="{8854CDFD-3575-46CA-BA91-E1274CF17F5D}" type="pres">
      <dgm:prSet presAssocID="{C530CE20-47C7-47C1-862D-E4208E9F9FA7}" presName="imagNode" presStyleLbl="fgImgPlace1" presStyleIdx="1" presStyleCnt="6"/>
      <dgm:spPr>
        <a:blipFill dpi="0"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B172D4ED-7024-4E1C-A96E-9D8D1896AE4B}" type="pres">
      <dgm:prSet presAssocID="{00E27ED3-5328-4060-BE21-4FC820B49848}" presName="sibTrans" presStyleLbl="sibTrans2D1" presStyleIdx="0" presStyleCnt="0"/>
      <dgm:spPr/>
    </dgm:pt>
    <dgm:pt modelId="{D1BE4C78-8EDF-412C-974F-95390C5E7C93}" type="pres">
      <dgm:prSet presAssocID="{A5988CA2-6105-4CA1-BA58-6B6CBAF909B2}" presName="compNode" presStyleCnt="0"/>
      <dgm:spPr/>
    </dgm:pt>
    <dgm:pt modelId="{86CE832A-0698-4CD6-82BA-3B2BFEC8B47B}" type="pres">
      <dgm:prSet presAssocID="{A5988CA2-6105-4CA1-BA58-6B6CBAF909B2}" presName="node" presStyleLbl="node1" presStyleIdx="2" presStyleCnt="6">
        <dgm:presLayoutVars>
          <dgm:bulletEnabled val="1"/>
        </dgm:presLayoutVars>
      </dgm:prSet>
      <dgm:spPr/>
    </dgm:pt>
    <dgm:pt modelId="{2D71A8DF-5740-47BE-A86E-9AE7D94CBF2B}" type="pres">
      <dgm:prSet presAssocID="{A5988CA2-6105-4CA1-BA58-6B6CBAF909B2}" presName="invisiNode" presStyleLbl="node1" presStyleIdx="2" presStyleCnt="6"/>
      <dgm:spPr/>
    </dgm:pt>
    <dgm:pt modelId="{ED505ED3-F6C9-42D2-A315-57F4124319FD}" type="pres">
      <dgm:prSet presAssocID="{A5988CA2-6105-4CA1-BA58-6B6CBAF909B2}" presName="imagNode" presStyleLbl="fgImgPlace1" presStyleIdx="2" presStyleCnt="6"/>
      <dgm:spPr>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 modelId="{1432DB04-D201-41D1-949F-4CC6363AF6B4}" type="pres">
      <dgm:prSet presAssocID="{5720C504-BD7F-43FF-B668-16ADB0B9159E}" presName="sibTrans" presStyleLbl="sibTrans2D1" presStyleIdx="0" presStyleCnt="0"/>
      <dgm:spPr/>
    </dgm:pt>
    <dgm:pt modelId="{FBEC5C51-F48F-4C85-B564-4DE334365E98}" type="pres">
      <dgm:prSet presAssocID="{DFA637DE-A650-45E9-94A6-EEAE091DFD73}" presName="compNode" presStyleCnt="0"/>
      <dgm:spPr/>
    </dgm:pt>
    <dgm:pt modelId="{FC6E60BB-F6C0-4BCA-93C1-750189048608}" type="pres">
      <dgm:prSet presAssocID="{DFA637DE-A650-45E9-94A6-EEAE091DFD73}" presName="node" presStyleLbl="node1" presStyleIdx="3" presStyleCnt="6">
        <dgm:presLayoutVars>
          <dgm:bulletEnabled val="1"/>
        </dgm:presLayoutVars>
      </dgm:prSet>
      <dgm:spPr/>
    </dgm:pt>
    <dgm:pt modelId="{FD5A44CE-2745-456E-82EC-57D6F1A62FE5}" type="pres">
      <dgm:prSet presAssocID="{DFA637DE-A650-45E9-94A6-EEAE091DFD73}" presName="invisiNode" presStyleLbl="node1" presStyleIdx="3" presStyleCnt="6"/>
      <dgm:spPr/>
    </dgm:pt>
    <dgm:pt modelId="{524FF1A0-466D-49F3-AA32-384C176E3D50}" type="pres">
      <dgm:prSet presAssocID="{DFA637DE-A650-45E9-94A6-EEAE091DFD73}"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64000" r="-64000"/>
          </a:stretch>
        </a:blipFill>
      </dgm:spPr>
    </dgm:pt>
    <dgm:pt modelId="{B228CCCD-514F-4B85-ACA8-9A6371931537}" type="pres">
      <dgm:prSet presAssocID="{5DA8A254-9CEE-4D1F-B77C-F198F69C2626}" presName="sibTrans" presStyleLbl="sibTrans2D1" presStyleIdx="0" presStyleCnt="0"/>
      <dgm:spPr/>
    </dgm:pt>
    <dgm:pt modelId="{1CA2226A-1AB0-4390-AE02-A5C8CD1517C6}" type="pres">
      <dgm:prSet presAssocID="{AF7868AB-0CA7-4A87-A2E6-236F06A3C9E1}" presName="compNode" presStyleCnt="0"/>
      <dgm:spPr/>
    </dgm:pt>
    <dgm:pt modelId="{84693FD1-38E5-4979-B928-F983A8EEFF42}" type="pres">
      <dgm:prSet presAssocID="{AF7868AB-0CA7-4A87-A2E6-236F06A3C9E1}" presName="node" presStyleLbl="node1" presStyleIdx="4" presStyleCnt="6">
        <dgm:presLayoutVars>
          <dgm:bulletEnabled val="1"/>
        </dgm:presLayoutVars>
      </dgm:prSet>
      <dgm:spPr/>
    </dgm:pt>
    <dgm:pt modelId="{0789F455-2389-40D6-A8A5-89C954C0A4F1}" type="pres">
      <dgm:prSet presAssocID="{AF7868AB-0CA7-4A87-A2E6-236F06A3C9E1}" presName="invisiNode" presStyleLbl="node1" presStyleIdx="4" presStyleCnt="6"/>
      <dgm:spPr/>
    </dgm:pt>
    <dgm:pt modelId="{E567CE49-1C4C-4641-B654-6DF38B57ED2D}" type="pres">
      <dgm:prSet presAssocID="{AF7868AB-0CA7-4A87-A2E6-236F06A3C9E1}" presName="imagNode"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54000" r="-54000"/>
          </a:stretch>
        </a:blipFill>
      </dgm:spPr>
    </dgm:pt>
    <dgm:pt modelId="{907E1940-A336-4D77-8B03-6DF2CE14CDDF}" type="pres">
      <dgm:prSet presAssocID="{6181A54E-4490-4D77-A14F-F997C5829B21}" presName="sibTrans" presStyleLbl="sibTrans2D1" presStyleIdx="0" presStyleCnt="0"/>
      <dgm:spPr/>
    </dgm:pt>
    <dgm:pt modelId="{F75F2BAB-A313-4011-ACC9-92F512F4C784}" type="pres">
      <dgm:prSet presAssocID="{D2548A1D-A805-4054-BD5E-8D8B4DEAF51F}" presName="compNode" presStyleCnt="0"/>
      <dgm:spPr/>
    </dgm:pt>
    <dgm:pt modelId="{CBF326E0-698F-4C72-85AB-471230CCF386}" type="pres">
      <dgm:prSet presAssocID="{D2548A1D-A805-4054-BD5E-8D8B4DEAF51F}" presName="node" presStyleLbl="node1" presStyleIdx="5" presStyleCnt="6">
        <dgm:presLayoutVars>
          <dgm:bulletEnabled val="1"/>
        </dgm:presLayoutVars>
      </dgm:prSet>
      <dgm:spPr/>
    </dgm:pt>
    <dgm:pt modelId="{0B198CC4-70BE-40B2-839E-683A9C8800A9}" type="pres">
      <dgm:prSet presAssocID="{D2548A1D-A805-4054-BD5E-8D8B4DEAF51F}" presName="invisiNode" presStyleLbl="node1" presStyleIdx="5" presStyleCnt="6"/>
      <dgm:spPr/>
    </dgm:pt>
    <dgm:pt modelId="{81C04C46-6616-45DE-AB75-FD4898C891BD}" type="pres">
      <dgm:prSet presAssocID="{D2548A1D-A805-4054-BD5E-8D8B4DEAF51F}" presName="imagNode" presStyleLbl="fgImgPlace1" presStyleIdx="5" presStyleCnt="6"/>
      <dgm:spPr>
        <a:blipFill dpi="0" rotWithShape="1">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Lst>
  <dgm:cxnLst>
    <dgm:cxn modelId="{2FA6BE3A-888B-4D92-9784-74D421ED31C2}" type="presOf" srcId="{5720C504-BD7F-43FF-B668-16ADB0B9159E}" destId="{1432DB04-D201-41D1-949F-4CC6363AF6B4}" srcOrd="0" destOrd="0" presId="urn:microsoft.com/office/officeart/2005/8/layout/pList2"/>
    <dgm:cxn modelId="{D2507066-B3D4-4F41-BC1F-C2E8D1DCDC0D}" type="presOf" srcId="{DD4E2007-90CA-4567-9E2F-BF3E1AAEE093}" destId="{17FEA126-0990-4536-BA5B-E5A54F0DAFA4}" srcOrd="0" destOrd="0" presId="urn:microsoft.com/office/officeart/2005/8/layout/pList2"/>
    <dgm:cxn modelId="{14C2244A-6B03-4840-9E80-627715312534}" type="presOf" srcId="{00E27ED3-5328-4060-BE21-4FC820B49848}" destId="{B172D4ED-7024-4E1C-A96E-9D8D1896AE4B}" srcOrd="0" destOrd="0" presId="urn:microsoft.com/office/officeart/2005/8/layout/pList2"/>
    <dgm:cxn modelId="{E62ED86B-E325-4573-938F-D2573527C28E}" type="presOf" srcId="{C530CE20-47C7-47C1-862D-E4208E9F9FA7}" destId="{D66E0FAE-6337-4ED0-8734-33285956DC1C}" srcOrd="0" destOrd="0" presId="urn:microsoft.com/office/officeart/2005/8/layout/pList2"/>
    <dgm:cxn modelId="{6152BC6D-F922-4B99-B0A1-6367F8F2384E}" srcId="{575E22ED-AD3C-41B6-88B7-A4F38F71B70F}" destId="{D2548A1D-A805-4054-BD5E-8D8B4DEAF51F}" srcOrd="5" destOrd="0" parTransId="{E8577F45-ABF8-4192-9614-BE639D084614}" sibTransId="{204AC9C5-8039-499F-96A7-0DB8042FC552}"/>
    <dgm:cxn modelId="{76FD1971-214B-4258-8B68-8E6E5BEE15C1}" srcId="{575E22ED-AD3C-41B6-88B7-A4F38F71B70F}" destId="{DFA637DE-A650-45E9-94A6-EEAE091DFD73}" srcOrd="3" destOrd="0" parTransId="{9A3F4CDA-1DFE-46FC-B21F-6B8702C64627}" sibTransId="{5DA8A254-9CEE-4D1F-B77C-F198F69C2626}"/>
    <dgm:cxn modelId="{936D3157-1340-49D4-8A12-3601BB89AA37}" type="presOf" srcId="{6181A54E-4490-4D77-A14F-F997C5829B21}" destId="{907E1940-A336-4D77-8B03-6DF2CE14CDDF}" srcOrd="0" destOrd="0" presId="urn:microsoft.com/office/officeart/2005/8/layout/pList2"/>
    <dgm:cxn modelId="{EF864C8D-C640-4ADE-A92D-2E92AF7D4D24}" type="presOf" srcId="{A5988CA2-6105-4CA1-BA58-6B6CBAF909B2}" destId="{86CE832A-0698-4CD6-82BA-3B2BFEC8B47B}" srcOrd="0" destOrd="0" presId="urn:microsoft.com/office/officeart/2005/8/layout/pList2"/>
    <dgm:cxn modelId="{8DE1C696-2D9C-4CAD-9487-187CBA5BAAB6}" type="presOf" srcId="{D2548A1D-A805-4054-BD5E-8D8B4DEAF51F}" destId="{CBF326E0-698F-4C72-85AB-471230CCF386}" srcOrd="0" destOrd="0" presId="urn:microsoft.com/office/officeart/2005/8/layout/pList2"/>
    <dgm:cxn modelId="{E0CA0499-AE9D-4DD4-81B6-422FA0BC5C5E}" type="presOf" srcId="{5DA8A254-9CEE-4D1F-B77C-F198F69C2626}" destId="{B228CCCD-514F-4B85-ACA8-9A6371931537}" srcOrd="0" destOrd="0" presId="urn:microsoft.com/office/officeart/2005/8/layout/pList2"/>
    <dgm:cxn modelId="{D3DD1F9C-70F4-4082-BC81-370446E37605}" type="presOf" srcId="{AF7868AB-0CA7-4A87-A2E6-236F06A3C9E1}" destId="{84693FD1-38E5-4979-B928-F983A8EEFF42}" srcOrd="0" destOrd="0" presId="urn:microsoft.com/office/officeart/2005/8/layout/pList2"/>
    <dgm:cxn modelId="{2E94F2A2-419B-43D8-91DD-7BD6185E95B3}" type="presOf" srcId="{CA46F8AD-7981-4578-A605-BCE9B4AA5437}" destId="{D58212B0-6504-4273-AB28-AD3A39FB1A3F}" srcOrd="0" destOrd="0" presId="urn:microsoft.com/office/officeart/2005/8/layout/pList2"/>
    <dgm:cxn modelId="{940FE6A8-92B3-4889-8934-9C17682D54B0}" type="presOf" srcId="{DFA637DE-A650-45E9-94A6-EEAE091DFD73}" destId="{FC6E60BB-F6C0-4BCA-93C1-750189048608}" srcOrd="0" destOrd="0" presId="urn:microsoft.com/office/officeart/2005/8/layout/pList2"/>
    <dgm:cxn modelId="{B2AE5FC3-E7C5-45A1-8436-3FD055073F05}" type="presOf" srcId="{575E22ED-AD3C-41B6-88B7-A4F38F71B70F}" destId="{BB182F0B-F060-462F-809C-2EB872417152}" srcOrd="0" destOrd="0" presId="urn:microsoft.com/office/officeart/2005/8/layout/pList2"/>
    <dgm:cxn modelId="{1883A4DF-DF6C-40F4-A96E-96F9BD25D823}" srcId="{575E22ED-AD3C-41B6-88B7-A4F38F71B70F}" destId="{A5988CA2-6105-4CA1-BA58-6B6CBAF909B2}" srcOrd="2" destOrd="0" parTransId="{EF9FFB58-98CD-4EC6-9463-DD987745FEE4}" sibTransId="{5720C504-BD7F-43FF-B668-16ADB0B9159E}"/>
    <dgm:cxn modelId="{961BB3EB-B139-41DE-8E7A-C2AF6B151EE2}" srcId="{575E22ED-AD3C-41B6-88B7-A4F38F71B70F}" destId="{AF7868AB-0CA7-4A87-A2E6-236F06A3C9E1}" srcOrd="4" destOrd="0" parTransId="{E6290E74-FFFE-4CA2-9460-F0AA078C959E}" sibTransId="{6181A54E-4490-4D77-A14F-F997C5829B21}"/>
    <dgm:cxn modelId="{FC976AFD-55AE-4380-A459-11CFA23ECF1C}" srcId="{575E22ED-AD3C-41B6-88B7-A4F38F71B70F}" destId="{C530CE20-47C7-47C1-862D-E4208E9F9FA7}" srcOrd="1" destOrd="0" parTransId="{85BFD871-6E2A-4314-A564-2AE34F26ED00}" sibTransId="{00E27ED3-5328-4060-BE21-4FC820B49848}"/>
    <dgm:cxn modelId="{615CC7FF-50FC-4E00-897C-545C27DB6D67}" srcId="{575E22ED-AD3C-41B6-88B7-A4F38F71B70F}" destId="{DD4E2007-90CA-4567-9E2F-BF3E1AAEE093}" srcOrd="0" destOrd="0" parTransId="{80BF8AA5-2E5A-41D3-AFA9-BF7EAF6D94DD}" sibTransId="{CA46F8AD-7981-4578-A605-BCE9B4AA5437}"/>
    <dgm:cxn modelId="{155B09EA-B384-4C0E-B419-A2E981E78AD4}" type="presParOf" srcId="{BB182F0B-F060-462F-809C-2EB872417152}" destId="{8A53B6DC-05EC-4DAF-8CB9-AE1F8EE81BCA}" srcOrd="0" destOrd="0" presId="urn:microsoft.com/office/officeart/2005/8/layout/pList2"/>
    <dgm:cxn modelId="{DC049787-4706-4C21-8CD2-51AB41223E41}" type="presParOf" srcId="{BB182F0B-F060-462F-809C-2EB872417152}" destId="{E265FB43-4CCC-41C4-8F5B-97E23FDE5986}" srcOrd="1" destOrd="0" presId="urn:microsoft.com/office/officeart/2005/8/layout/pList2"/>
    <dgm:cxn modelId="{6AE5ABAC-91DF-46E1-9EE5-A3219B86C16D}" type="presParOf" srcId="{E265FB43-4CCC-41C4-8F5B-97E23FDE5986}" destId="{61E87E50-4E3C-48BA-BA2E-61B94EB04A77}" srcOrd="0" destOrd="0" presId="urn:microsoft.com/office/officeart/2005/8/layout/pList2"/>
    <dgm:cxn modelId="{9849225F-DD40-4EF0-86E6-93D0B65F0B97}" type="presParOf" srcId="{61E87E50-4E3C-48BA-BA2E-61B94EB04A77}" destId="{17FEA126-0990-4536-BA5B-E5A54F0DAFA4}" srcOrd="0" destOrd="0" presId="urn:microsoft.com/office/officeart/2005/8/layout/pList2"/>
    <dgm:cxn modelId="{B7083251-B97D-47EE-937F-EA25BFD108D0}" type="presParOf" srcId="{61E87E50-4E3C-48BA-BA2E-61B94EB04A77}" destId="{301E0227-C5CD-42B4-A56E-ABDDB0EAD238}" srcOrd="1" destOrd="0" presId="urn:microsoft.com/office/officeart/2005/8/layout/pList2"/>
    <dgm:cxn modelId="{88ADF84A-9957-49DA-8B50-04441D54C918}" type="presParOf" srcId="{61E87E50-4E3C-48BA-BA2E-61B94EB04A77}" destId="{529D07F6-0637-42B7-AB40-B9437F1A3DA9}" srcOrd="2" destOrd="0" presId="urn:microsoft.com/office/officeart/2005/8/layout/pList2"/>
    <dgm:cxn modelId="{ECB4A3CF-0EC1-4A1B-8058-3D4DFAD9AAC6}" type="presParOf" srcId="{E265FB43-4CCC-41C4-8F5B-97E23FDE5986}" destId="{D58212B0-6504-4273-AB28-AD3A39FB1A3F}" srcOrd="1" destOrd="0" presId="urn:microsoft.com/office/officeart/2005/8/layout/pList2"/>
    <dgm:cxn modelId="{5DE027F8-AD6D-4870-9FA2-4496E5260224}" type="presParOf" srcId="{E265FB43-4CCC-41C4-8F5B-97E23FDE5986}" destId="{E9CD52A4-2353-4211-8D70-EE85BD77E00E}" srcOrd="2" destOrd="0" presId="urn:microsoft.com/office/officeart/2005/8/layout/pList2"/>
    <dgm:cxn modelId="{9F7356AA-C4B3-4AAA-8F69-91B7EACA9FC9}" type="presParOf" srcId="{E9CD52A4-2353-4211-8D70-EE85BD77E00E}" destId="{D66E0FAE-6337-4ED0-8734-33285956DC1C}" srcOrd="0" destOrd="0" presId="urn:microsoft.com/office/officeart/2005/8/layout/pList2"/>
    <dgm:cxn modelId="{08750AF1-3820-4C7E-9227-D63355706144}" type="presParOf" srcId="{E9CD52A4-2353-4211-8D70-EE85BD77E00E}" destId="{73B5E551-B5BA-47BB-B36C-D27FD1C64360}" srcOrd="1" destOrd="0" presId="urn:microsoft.com/office/officeart/2005/8/layout/pList2"/>
    <dgm:cxn modelId="{4853778F-33E5-4073-89E9-817ECE8AF41A}" type="presParOf" srcId="{E9CD52A4-2353-4211-8D70-EE85BD77E00E}" destId="{8854CDFD-3575-46CA-BA91-E1274CF17F5D}" srcOrd="2" destOrd="0" presId="urn:microsoft.com/office/officeart/2005/8/layout/pList2"/>
    <dgm:cxn modelId="{F81FF3FB-95F9-4374-84D6-9D6DB3367625}" type="presParOf" srcId="{E265FB43-4CCC-41C4-8F5B-97E23FDE5986}" destId="{B172D4ED-7024-4E1C-A96E-9D8D1896AE4B}" srcOrd="3" destOrd="0" presId="urn:microsoft.com/office/officeart/2005/8/layout/pList2"/>
    <dgm:cxn modelId="{A24294FF-CC46-4D43-9618-8B75120B2DDD}" type="presParOf" srcId="{E265FB43-4CCC-41C4-8F5B-97E23FDE5986}" destId="{D1BE4C78-8EDF-412C-974F-95390C5E7C93}" srcOrd="4" destOrd="0" presId="urn:microsoft.com/office/officeart/2005/8/layout/pList2"/>
    <dgm:cxn modelId="{7AD0E585-F068-4FAF-9D73-3C2FD9CCF191}" type="presParOf" srcId="{D1BE4C78-8EDF-412C-974F-95390C5E7C93}" destId="{86CE832A-0698-4CD6-82BA-3B2BFEC8B47B}" srcOrd="0" destOrd="0" presId="urn:microsoft.com/office/officeart/2005/8/layout/pList2"/>
    <dgm:cxn modelId="{3169B6AA-ADC7-4E25-91FC-F7A67132F0C2}" type="presParOf" srcId="{D1BE4C78-8EDF-412C-974F-95390C5E7C93}" destId="{2D71A8DF-5740-47BE-A86E-9AE7D94CBF2B}" srcOrd="1" destOrd="0" presId="urn:microsoft.com/office/officeart/2005/8/layout/pList2"/>
    <dgm:cxn modelId="{0E1E7496-CF71-4756-B189-4CF86AB4C350}" type="presParOf" srcId="{D1BE4C78-8EDF-412C-974F-95390C5E7C93}" destId="{ED505ED3-F6C9-42D2-A315-57F4124319FD}" srcOrd="2" destOrd="0" presId="urn:microsoft.com/office/officeart/2005/8/layout/pList2"/>
    <dgm:cxn modelId="{5623BA61-AC51-4182-A0B7-48CC1E0C1E64}" type="presParOf" srcId="{E265FB43-4CCC-41C4-8F5B-97E23FDE5986}" destId="{1432DB04-D201-41D1-949F-4CC6363AF6B4}" srcOrd="5" destOrd="0" presId="urn:microsoft.com/office/officeart/2005/8/layout/pList2"/>
    <dgm:cxn modelId="{50402813-3527-4B46-AA6D-8F3327949688}" type="presParOf" srcId="{E265FB43-4CCC-41C4-8F5B-97E23FDE5986}" destId="{FBEC5C51-F48F-4C85-B564-4DE334365E98}" srcOrd="6" destOrd="0" presId="urn:microsoft.com/office/officeart/2005/8/layout/pList2"/>
    <dgm:cxn modelId="{74AE95DF-9CB6-4FD2-A5E3-21F3D56C16F0}" type="presParOf" srcId="{FBEC5C51-F48F-4C85-B564-4DE334365E98}" destId="{FC6E60BB-F6C0-4BCA-93C1-750189048608}" srcOrd="0" destOrd="0" presId="urn:microsoft.com/office/officeart/2005/8/layout/pList2"/>
    <dgm:cxn modelId="{7291F126-AB96-4E8E-9AE6-4B0DBBFF3C49}" type="presParOf" srcId="{FBEC5C51-F48F-4C85-B564-4DE334365E98}" destId="{FD5A44CE-2745-456E-82EC-57D6F1A62FE5}" srcOrd="1" destOrd="0" presId="urn:microsoft.com/office/officeart/2005/8/layout/pList2"/>
    <dgm:cxn modelId="{88A8ED7B-542D-4A16-B02F-48ED3F751B57}" type="presParOf" srcId="{FBEC5C51-F48F-4C85-B564-4DE334365E98}" destId="{524FF1A0-466D-49F3-AA32-384C176E3D50}" srcOrd="2" destOrd="0" presId="urn:microsoft.com/office/officeart/2005/8/layout/pList2"/>
    <dgm:cxn modelId="{FA868C63-87BF-4428-868B-5FB273035948}" type="presParOf" srcId="{E265FB43-4CCC-41C4-8F5B-97E23FDE5986}" destId="{B228CCCD-514F-4B85-ACA8-9A6371931537}" srcOrd="7" destOrd="0" presId="urn:microsoft.com/office/officeart/2005/8/layout/pList2"/>
    <dgm:cxn modelId="{FB3590F9-8EDD-42C5-99FA-AF5A48CE1B71}" type="presParOf" srcId="{E265FB43-4CCC-41C4-8F5B-97E23FDE5986}" destId="{1CA2226A-1AB0-4390-AE02-A5C8CD1517C6}" srcOrd="8" destOrd="0" presId="urn:microsoft.com/office/officeart/2005/8/layout/pList2"/>
    <dgm:cxn modelId="{6EA817DA-6F8B-4CA7-86AF-A563BC82F1BE}" type="presParOf" srcId="{1CA2226A-1AB0-4390-AE02-A5C8CD1517C6}" destId="{84693FD1-38E5-4979-B928-F983A8EEFF42}" srcOrd="0" destOrd="0" presId="urn:microsoft.com/office/officeart/2005/8/layout/pList2"/>
    <dgm:cxn modelId="{9419D310-CE11-430D-9FCD-8D5B911A8182}" type="presParOf" srcId="{1CA2226A-1AB0-4390-AE02-A5C8CD1517C6}" destId="{0789F455-2389-40D6-A8A5-89C954C0A4F1}" srcOrd="1" destOrd="0" presId="urn:microsoft.com/office/officeart/2005/8/layout/pList2"/>
    <dgm:cxn modelId="{6D6BC482-CAA3-401A-9E68-1B0E82C81D4B}" type="presParOf" srcId="{1CA2226A-1AB0-4390-AE02-A5C8CD1517C6}" destId="{E567CE49-1C4C-4641-B654-6DF38B57ED2D}" srcOrd="2" destOrd="0" presId="urn:microsoft.com/office/officeart/2005/8/layout/pList2"/>
    <dgm:cxn modelId="{1764A944-D044-4004-9CF7-0B8A4060D28F}" type="presParOf" srcId="{E265FB43-4CCC-41C4-8F5B-97E23FDE5986}" destId="{907E1940-A336-4D77-8B03-6DF2CE14CDDF}" srcOrd="9" destOrd="0" presId="urn:microsoft.com/office/officeart/2005/8/layout/pList2"/>
    <dgm:cxn modelId="{99D34BA0-4FD9-4B6A-9D8E-6585A4BEF90A}" type="presParOf" srcId="{E265FB43-4CCC-41C4-8F5B-97E23FDE5986}" destId="{F75F2BAB-A313-4011-ACC9-92F512F4C784}" srcOrd="10" destOrd="0" presId="urn:microsoft.com/office/officeart/2005/8/layout/pList2"/>
    <dgm:cxn modelId="{9D721512-B490-4C7D-884A-54FBBE5F2B4A}" type="presParOf" srcId="{F75F2BAB-A313-4011-ACC9-92F512F4C784}" destId="{CBF326E0-698F-4C72-85AB-471230CCF386}" srcOrd="0" destOrd="0" presId="urn:microsoft.com/office/officeart/2005/8/layout/pList2"/>
    <dgm:cxn modelId="{73B85135-DB88-4633-B74C-E8D59B22305F}" type="presParOf" srcId="{F75F2BAB-A313-4011-ACC9-92F512F4C784}" destId="{0B198CC4-70BE-40B2-839E-683A9C8800A9}" srcOrd="1" destOrd="0" presId="urn:microsoft.com/office/officeart/2005/8/layout/pList2"/>
    <dgm:cxn modelId="{FCCE1AEF-CAC6-44DD-8AF9-DFA959A44F3E}" type="presParOf" srcId="{F75F2BAB-A313-4011-ACC9-92F512F4C784}" destId="{81C04C46-6616-45DE-AB75-FD4898C891BD}"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5E321F-2288-4DCD-81EB-43219DCF725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00BFF485-9AB2-4476-AD32-9CDE843B0A0D}">
      <dgm:prSet phldrT="[Text]" custT="1"/>
      <dgm:spPr>
        <a:solidFill>
          <a:schemeClr val="tx1"/>
        </a:solidFill>
        <a:ln>
          <a:noFill/>
        </a:ln>
      </dgm:spPr>
      <dgm:t>
        <a:bodyPr/>
        <a:lstStyle/>
        <a:p>
          <a:r>
            <a:rPr lang="en-IN" sz="3200" dirty="0">
              <a:solidFill>
                <a:schemeClr val="bg1"/>
              </a:solidFill>
            </a:rPr>
            <a:t>Application Architecture Models</a:t>
          </a:r>
        </a:p>
      </dgm:t>
    </dgm:pt>
    <dgm:pt modelId="{86D6D492-C7D6-4E98-B197-9EEDFA0FA667}" type="parTrans" cxnId="{94B7C6B5-0769-426F-AF86-AF47D047602C}">
      <dgm:prSet/>
      <dgm:spPr/>
      <dgm:t>
        <a:bodyPr/>
        <a:lstStyle/>
        <a:p>
          <a:endParaRPr lang="en-IN"/>
        </a:p>
      </dgm:t>
    </dgm:pt>
    <dgm:pt modelId="{318D23E5-4BD5-4F08-AA50-677F04C8746C}" type="sibTrans" cxnId="{94B7C6B5-0769-426F-AF86-AF47D047602C}">
      <dgm:prSet/>
      <dgm:spPr/>
      <dgm:t>
        <a:bodyPr/>
        <a:lstStyle/>
        <a:p>
          <a:endParaRPr lang="en-IN"/>
        </a:p>
      </dgm:t>
    </dgm:pt>
    <dgm:pt modelId="{B2C4AC51-6C93-446F-BAB3-42550BE28903}">
      <dgm:prSet phldrT="[Text]" custT="1"/>
      <dgm:spPr>
        <a:solidFill>
          <a:schemeClr val="tx1"/>
        </a:solidFill>
        <a:ln>
          <a:noFill/>
        </a:ln>
      </dgm:spPr>
      <dgm:t>
        <a:bodyPr/>
        <a:lstStyle/>
        <a:p>
          <a:r>
            <a:rPr lang="en-IN" sz="3200" dirty="0">
              <a:solidFill>
                <a:schemeClr val="bg1"/>
              </a:solidFill>
            </a:rPr>
            <a:t>The Client/Server Model</a:t>
          </a:r>
        </a:p>
      </dgm:t>
    </dgm:pt>
    <dgm:pt modelId="{13B6054C-20FE-4061-93B4-50157A5A9027}" type="parTrans" cxnId="{64D29645-8015-4192-92FE-C921797AAA4D}">
      <dgm:prSet/>
      <dgm:spPr>
        <a:ln w="92075">
          <a:solidFill>
            <a:schemeClr val="tx1"/>
          </a:solidFill>
        </a:ln>
      </dgm:spPr>
      <dgm:t>
        <a:bodyPr/>
        <a:lstStyle/>
        <a:p>
          <a:endParaRPr lang="en-IN"/>
        </a:p>
      </dgm:t>
    </dgm:pt>
    <dgm:pt modelId="{AE53492F-7092-4ADF-BBCA-B9818F23871A}" type="sibTrans" cxnId="{64D29645-8015-4192-92FE-C921797AAA4D}">
      <dgm:prSet/>
      <dgm:spPr/>
      <dgm:t>
        <a:bodyPr/>
        <a:lstStyle/>
        <a:p>
          <a:endParaRPr lang="en-IN"/>
        </a:p>
      </dgm:t>
    </dgm:pt>
    <dgm:pt modelId="{5C07BC14-88AF-459C-9B47-0A63271ACB47}">
      <dgm:prSet phldrT="[Text]" custT="1"/>
      <dgm:spPr>
        <a:solidFill>
          <a:schemeClr val="tx1"/>
        </a:solidFill>
        <a:ln>
          <a:noFill/>
        </a:ln>
      </dgm:spPr>
      <dgm:t>
        <a:bodyPr/>
        <a:lstStyle/>
        <a:p>
          <a:r>
            <a:rPr lang="en-IN" sz="3200" dirty="0">
              <a:solidFill>
                <a:schemeClr val="bg1"/>
              </a:solidFill>
            </a:rPr>
            <a:t>The n-Tier Model</a:t>
          </a:r>
        </a:p>
      </dgm:t>
    </dgm:pt>
    <dgm:pt modelId="{AF9A68B6-B825-483D-BB6E-F291CCF70B8E}" type="parTrans" cxnId="{29F6DF30-45C3-4C07-9F65-3B3B2789DD05}">
      <dgm:prSet/>
      <dgm:spPr>
        <a:ln w="88900">
          <a:solidFill>
            <a:schemeClr val="tx1"/>
          </a:solidFill>
        </a:ln>
      </dgm:spPr>
      <dgm:t>
        <a:bodyPr/>
        <a:lstStyle/>
        <a:p>
          <a:endParaRPr lang="en-IN"/>
        </a:p>
      </dgm:t>
    </dgm:pt>
    <dgm:pt modelId="{E388C25B-0A9D-4083-9243-30F20E70B65F}" type="sibTrans" cxnId="{29F6DF30-45C3-4C07-9F65-3B3B2789DD05}">
      <dgm:prSet/>
      <dgm:spPr/>
      <dgm:t>
        <a:bodyPr/>
        <a:lstStyle/>
        <a:p>
          <a:endParaRPr lang="en-IN"/>
        </a:p>
      </dgm:t>
    </dgm:pt>
    <dgm:pt modelId="{CA4FC9CE-147A-4612-99CA-2BDCCE69D4FC}">
      <dgm:prSet phldrT="[Text]" custT="1"/>
      <dgm:spPr>
        <a:solidFill>
          <a:schemeClr val="tx1"/>
        </a:solidFill>
        <a:ln>
          <a:noFill/>
        </a:ln>
      </dgm:spPr>
      <dgm:t>
        <a:bodyPr/>
        <a:lstStyle/>
        <a:p>
          <a:r>
            <a:rPr lang="en-IN" sz="3200" dirty="0">
              <a:solidFill>
                <a:schemeClr val="bg1"/>
              </a:solidFill>
            </a:rPr>
            <a:t>Multitier Architecture Application Environment</a:t>
          </a:r>
        </a:p>
      </dgm:t>
    </dgm:pt>
    <dgm:pt modelId="{F6CEFBA8-3722-4240-ADCA-11E65DE9D365}" type="parTrans" cxnId="{75FCEF5D-C7A3-4D59-BDBD-80772F80A7F6}">
      <dgm:prSet/>
      <dgm:spPr>
        <a:ln w="92075">
          <a:solidFill>
            <a:schemeClr val="tx1"/>
          </a:solidFill>
        </a:ln>
      </dgm:spPr>
      <dgm:t>
        <a:bodyPr/>
        <a:lstStyle/>
        <a:p>
          <a:endParaRPr lang="en-IN"/>
        </a:p>
      </dgm:t>
    </dgm:pt>
    <dgm:pt modelId="{95587783-FFA3-4FAC-853E-121746F44259}" type="sibTrans" cxnId="{75FCEF5D-C7A3-4D59-BDBD-80772F80A7F6}">
      <dgm:prSet/>
      <dgm:spPr/>
      <dgm:t>
        <a:bodyPr/>
        <a:lstStyle/>
        <a:p>
          <a:endParaRPr lang="en-IN"/>
        </a:p>
      </dgm:t>
    </dgm:pt>
    <dgm:pt modelId="{40E7A306-012F-4A83-9880-66559032A074}" type="pres">
      <dgm:prSet presAssocID="{645E321F-2288-4DCD-81EB-43219DCF7252}" presName="hierChild1" presStyleCnt="0">
        <dgm:presLayoutVars>
          <dgm:chPref val="1"/>
          <dgm:dir/>
          <dgm:animOne val="branch"/>
          <dgm:animLvl val="lvl"/>
          <dgm:resizeHandles/>
        </dgm:presLayoutVars>
      </dgm:prSet>
      <dgm:spPr/>
    </dgm:pt>
    <dgm:pt modelId="{F2E85C7E-9C12-44E4-B9D2-FAF052499BCF}" type="pres">
      <dgm:prSet presAssocID="{00BFF485-9AB2-4476-AD32-9CDE843B0A0D}" presName="hierRoot1" presStyleCnt="0"/>
      <dgm:spPr/>
    </dgm:pt>
    <dgm:pt modelId="{15DC3DDE-41F9-45A6-BF3B-77CEB1A0329D}" type="pres">
      <dgm:prSet presAssocID="{00BFF485-9AB2-4476-AD32-9CDE843B0A0D}" presName="composite" presStyleCnt="0"/>
      <dgm:spPr/>
    </dgm:pt>
    <dgm:pt modelId="{7AAEAFBC-331A-4516-AF74-E33392932FE0}" type="pres">
      <dgm:prSet presAssocID="{00BFF485-9AB2-4476-AD32-9CDE843B0A0D}" presName="background" presStyleLbl="node0" presStyleIdx="0" presStyleCnt="1"/>
      <dgm:spPr>
        <a:solidFill>
          <a:schemeClr val="tx1"/>
        </a:solidFill>
        <a:ln>
          <a:noFill/>
        </a:ln>
      </dgm:spPr>
    </dgm:pt>
    <dgm:pt modelId="{D9C4737D-B717-482D-864B-67D855588CFE}" type="pres">
      <dgm:prSet presAssocID="{00BFF485-9AB2-4476-AD32-9CDE843B0A0D}" presName="text" presStyleLbl="fgAcc0" presStyleIdx="0" presStyleCnt="1">
        <dgm:presLayoutVars>
          <dgm:chPref val="3"/>
        </dgm:presLayoutVars>
      </dgm:prSet>
      <dgm:spPr/>
    </dgm:pt>
    <dgm:pt modelId="{210755FB-C8F5-417C-9363-A0A5609293D9}" type="pres">
      <dgm:prSet presAssocID="{00BFF485-9AB2-4476-AD32-9CDE843B0A0D}" presName="hierChild2" presStyleCnt="0"/>
      <dgm:spPr/>
    </dgm:pt>
    <dgm:pt modelId="{9AA4DB40-81F4-452D-9488-D99F0A99B39F}" type="pres">
      <dgm:prSet presAssocID="{13B6054C-20FE-4061-93B4-50157A5A9027}" presName="Name10" presStyleLbl="parChTrans1D2" presStyleIdx="0" presStyleCnt="3"/>
      <dgm:spPr/>
    </dgm:pt>
    <dgm:pt modelId="{6B97A8FA-B6F1-4C43-BA6D-D80EA14FEE69}" type="pres">
      <dgm:prSet presAssocID="{B2C4AC51-6C93-446F-BAB3-42550BE28903}" presName="hierRoot2" presStyleCnt="0"/>
      <dgm:spPr/>
    </dgm:pt>
    <dgm:pt modelId="{6EEB2AC2-45F7-4171-A7F3-D66380495025}" type="pres">
      <dgm:prSet presAssocID="{B2C4AC51-6C93-446F-BAB3-42550BE28903}" presName="composite2" presStyleCnt="0"/>
      <dgm:spPr/>
    </dgm:pt>
    <dgm:pt modelId="{493DF68D-0F86-40CA-A93C-50A5FEE8DA3B}" type="pres">
      <dgm:prSet presAssocID="{B2C4AC51-6C93-446F-BAB3-42550BE28903}" presName="background2" presStyleLbl="node2" presStyleIdx="0" presStyleCnt="3"/>
      <dgm:spPr>
        <a:solidFill>
          <a:schemeClr val="tx1"/>
        </a:solidFill>
        <a:ln>
          <a:noFill/>
        </a:ln>
      </dgm:spPr>
    </dgm:pt>
    <dgm:pt modelId="{1931F79B-64DB-4C3B-9A9D-8397786585FE}" type="pres">
      <dgm:prSet presAssocID="{B2C4AC51-6C93-446F-BAB3-42550BE28903}" presName="text2" presStyleLbl="fgAcc2" presStyleIdx="0" presStyleCnt="3">
        <dgm:presLayoutVars>
          <dgm:chPref val="3"/>
        </dgm:presLayoutVars>
      </dgm:prSet>
      <dgm:spPr/>
    </dgm:pt>
    <dgm:pt modelId="{138D0C37-359D-4961-84C2-F7C1C45A4C6F}" type="pres">
      <dgm:prSet presAssocID="{B2C4AC51-6C93-446F-BAB3-42550BE28903}" presName="hierChild3" presStyleCnt="0"/>
      <dgm:spPr/>
    </dgm:pt>
    <dgm:pt modelId="{200DCD7D-DE9C-434A-81DA-37B2774B7EA7}" type="pres">
      <dgm:prSet presAssocID="{AF9A68B6-B825-483D-BB6E-F291CCF70B8E}" presName="Name10" presStyleLbl="parChTrans1D2" presStyleIdx="1" presStyleCnt="3"/>
      <dgm:spPr/>
    </dgm:pt>
    <dgm:pt modelId="{6B9B5CA3-40E7-468A-8898-CC5EB12439A8}" type="pres">
      <dgm:prSet presAssocID="{5C07BC14-88AF-459C-9B47-0A63271ACB47}" presName="hierRoot2" presStyleCnt="0"/>
      <dgm:spPr/>
    </dgm:pt>
    <dgm:pt modelId="{56D1C15E-5712-4542-AB07-902C251FBF4A}" type="pres">
      <dgm:prSet presAssocID="{5C07BC14-88AF-459C-9B47-0A63271ACB47}" presName="composite2" presStyleCnt="0"/>
      <dgm:spPr/>
    </dgm:pt>
    <dgm:pt modelId="{2F5D2180-BDAA-421E-BEDE-D91BD603596A}" type="pres">
      <dgm:prSet presAssocID="{5C07BC14-88AF-459C-9B47-0A63271ACB47}" presName="background2" presStyleLbl="node2" presStyleIdx="1" presStyleCnt="3"/>
      <dgm:spPr>
        <a:solidFill>
          <a:schemeClr val="tx1"/>
        </a:solidFill>
        <a:ln>
          <a:noFill/>
        </a:ln>
      </dgm:spPr>
    </dgm:pt>
    <dgm:pt modelId="{4BFC97D1-6EE6-4EDF-BA54-9AB5F7DA4E46}" type="pres">
      <dgm:prSet presAssocID="{5C07BC14-88AF-459C-9B47-0A63271ACB47}" presName="text2" presStyleLbl="fgAcc2" presStyleIdx="1" presStyleCnt="3">
        <dgm:presLayoutVars>
          <dgm:chPref val="3"/>
        </dgm:presLayoutVars>
      </dgm:prSet>
      <dgm:spPr/>
    </dgm:pt>
    <dgm:pt modelId="{9882FA75-B6C3-45EB-83F2-43F2E9593620}" type="pres">
      <dgm:prSet presAssocID="{5C07BC14-88AF-459C-9B47-0A63271ACB47}" presName="hierChild3" presStyleCnt="0"/>
      <dgm:spPr/>
    </dgm:pt>
    <dgm:pt modelId="{02CDC919-4DA0-4498-BEC9-0E11435DC9C9}" type="pres">
      <dgm:prSet presAssocID="{F6CEFBA8-3722-4240-ADCA-11E65DE9D365}" presName="Name10" presStyleLbl="parChTrans1D2" presStyleIdx="2" presStyleCnt="3"/>
      <dgm:spPr/>
    </dgm:pt>
    <dgm:pt modelId="{52EA8EFF-BEAA-4892-A62B-D74EB267DA29}" type="pres">
      <dgm:prSet presAssocID="{CA4FC9CE-147A-4612-99CA-2BDCCE69D4FC}" presName="hierRoot2" presStyleCnt="0"/>
      <dgm:spPr/>
    </dgm:pt>
    <dgm:pt modelId="{35813043-61A2-4E73-9F1C-88A1426AFAE5}" type="pres">
      <dgm:prSet presAssocID="{CA4FC9CE-147A-4612-99CA-2BDCCE69D4FC}" presName="composite2" presStyleCnt="0"/>
      <dgm:spPr/>
    </dgm:pt>
    <dgm:pt modelId="{C090C3FF-C714-4220-9E2C-D50C3E4D9F1A}" type="pres">
      <dgm:prSet presAssocID="{CA4FC9CE-147A-4612-99CA-2BDCCE69D4FC}" presName="background2" presStyleLbl="node2" presStyleIdx="2" presStyleCnt="3"/>
      <dgm:spPr>
        <a:solidFill>
          <a:schemeClr val="tx1"/>
        </a:solidFill>
        <a:ln>
          <a:noFill/>
        </a:ln>
      </dgm:spPr>
    </dgm:pt>
    <dgm:pt modelId="{E218CED3-DB3A-417E-9D9E-AC0B9868428A}" type="pres">
      <dgm:prSet presAssocID="{CA4FC9CE-147A-4612-99CA-2BDCCE69D4FC}" presName="text2" presStyleLbl="fgAcc2" presStyleIdx="2" presStyleCnt="3">
        <dgm:presLayoutVars>
          <dgm:chPref val="3"/>
        </dgm:presLayoutVars>
      </dgm:prSet>
      <dgm:spPr/>
    </dgm:pt>
    <dgm:pt modelId="{A67C7CAB-F218-4483-8CAA-33615FC6BCF8}" type="pres">
      <dgm:prSet presAssocID="{CA4FC9CE-147A-4612-99CA-2BDCCE69D4FC}" presName="hierChild3" presStyleCnt="0"/>
      <dgm:spPr/>
    </dgm:pt>
  </dgm:ptLst>
  <dgm:cxnLst>
    <dgm:cxn modelId="{F7BED116-F99C-4336-B2A4-FC2FAE386633}" type="presOf" srcId="{13B6054C-20FE-4061-93B4-50157A5A9027}" destId="{9AA4DB40-81F4-452D-9488-D99F0A99B39F}" srcOrd="0" destOrd="0" presId="urn:microsoft.com/office/officeart/2005/8/layout/hierarchy1"/>
    <dgm:cxn modelId="{29F6DF30-45C3-4C07-9F65-3B3B2789DD05}" srcId="{00BFF485-9AB2-4476-AD32-9CDE843B0A0D}" destId="{5C07BC14-88AF-459C-9B47-0A63271ACB47}" srcOrd="1" destOrd="0" parTransId="{AF9A68B6-B825-483D-BB6E-F291CCF70B8E}" sibTransId="{E388C25B-0A9D-4083-9243-30F20E70B65F}"/>
    <dgm:cxn modelId="{75FCEF5D-C7A3-4D59-BDBD-80772F80A7F6}" srcId="{00BFF485-9AB2-4476-AD32-9CDE843B0A0D}" destId="{CA4FC9CE-147A-4612-99CA-2BDCCE69D4FC}" srcOrd="2" destOrd="0" parTransId="{F6CEFBA8-3722-4240-ADCA-11E65DE9D365}" sibTransId="{95587783-FFA3-4FAC-853E-121746F44259}"/>
    <dgm:cxn modelId="{64D29645-8015-4192-92FE-C921797AAA4D}" srcId="{00BFF485-9AB2-4476-AD32-9CDE843B0A0D}" destId="{B2C4AC51-6C93-446F-BAB3-42550BE28903}" srcOrd="0" destOrd="0" parTransId="{13B6054C-20FE-4061-93B4-50157A5A9027}" sibTransId="{AE53492F-7092-4ADF-BBCA-B9818F23871A}"/>
    <dgm:cxn modelId="{8CA64C46-F462-48AC-9B10-C903817FA220}" type="presOf" srcId="{AF9A68B6-B825-483D-BB6E-F291CCF70B8E}" destId="{200DCD7D-DE9C-434A-81DA-37B2774B7EA7}" srcOrd="0" destOrd="0" presId="urn:microsoft.com/office/officeart/2005/8/layout/hierarchy1"/>
    <dgm:cxn modelId="{01AAA64C-B762-4297-9A4B-DDD7C86C292A}" type="presOf" srcId="{F6CEFBA8-3722-4240-ADCA-11E65DE9D365}" destId="{02CDC919-4DA0-4498-BEC9-0E11435DC9C9}" srcOrd="0" destOrd="0" presId="urn:microsoft.com/office/officeart/2005/8/layout/hierarchy1"/>
    <dgm:cxn modelId="{E48B028F-DE8D-4CD1-8003-ADB0F02D06C1}" type="presOf" srcId="{00BFF485-9AB2-4476-AD32-9CDE843B0A0D}" destId="{D9C4737D-B717-482D-864B-67D855588CFE}" srcOrd="0" destOrd="0" presId="urn:microsoft.com/office/officeart/2005/8/layout/hierarchy1"/>
    <dgm:cxn modelId="{F1D46894-69E3-47D7-BD9D-A6B750D5BE0A}" type="presOf" srcId="{B2C4AC51-6C93-446F-BAB3-42550BE28903}" destId="{1931F79B-64DB-4C3B-9A9D-8397786585FE}" srcOrd="0" destOrd="0" presId="urn:microsoft.com/office/officeart/2005/8/layout/hierarchy1"/>
    <dgm:cxn modelId="{94B7C6B5-0769-426F-AF86-AF47D047602C}" srcId="{645E321F-2288-4DCD-81EB-43219DCF7252}" destId="{00BFF485-9AB2-4476-AD32-9CDE843B0A0D}" srcOrd="0" destOrd="0" parTransId="{86D6D492-C7D6-4E98-B197-9EEDFA0FA667}" sibTransId="{318D23E5-4BD5-4F08-AA50-677F04C8746C}"/>
    <dgm:cxn modelId="{357D83B9-2DE7-4DE2-A976-51D463200A61}" type="presOf" srcId="{CA4FC9CE-147A-4612-99CA-2BDCCE69D4FC}" destId="{E218CED3-DB3A-417E-9D9E-AC0B9868428A}" srcOrd="0" destOrd="0" presId="urn:microsoft.com/office/officeart/2005/8/layout/hierarchy1"/>
    <dgm:cxn modelId="{23CB59D4-5CF3-468E-BBC0-55617E6D4354}" type="presOf" srcId="{645E321F-2288-4DCD-81EB-43219DCF7252}" destId="{40E7A306-012F-4A83-9880-66559032A074}" srcOrd="0" destOrd="0" presId="urn:microsoft.com/office/officeart/2005/8/layout/hierarchy1"/>
    <dgm:cxn modelId="{D9DE63F0-24C2-43B4-BC49-5024E849276B}" type="presOf" srcId="{5C07BC14-88AF-459C-9B47-0A63271ACB47}" destId="{4BFC97D1-6EE6-4EDF-BA54-9AB5F7DA4E46}" srcOrd="0" destOrd="0" presId="urn:microsoft.com/office/officeart/2005/8/layout/hierarchy1"/>
    <dgm:cxn modelId="{C23E8005-4292-490D-A21A-FD14E8D66D98}" type="presParOf" srcId="{40E7A306-012F-4A83-9880-66559032A074}" destId="{F2E85C7E-9C12-44E4-B9D2-FAF052499BCF}" srcOrd="0" destOrd="0" presId="urn:microsoft.com/office/officeart/2005/8/layout/hierarchy1"/>
    <dgm:cxn modelId="{0A2D80A7-7E95-4B20-B864-44FA16ACCF0A}" type="presParOf" srcId="{F2E85C7E-9C12-44E4-B9D2-FAF052499BCF}" destId="{15DC3DDE-41F9-45A6-BF3B-77CEB1A0329D}" srcOrd="0" destOrd="0" presId="urn:microsoft.com/office/officeart/2005/8/layout/hierarchy1"/>
    <dgm:cxn modelId="{0EB0150A-8A1A-495A-9708-5B42588093AA}" type="presParOf" srcId="{15DC3DDE-41F9-45A6-BF3B-77CEB1A0329D}" destId="{7AAEAFBC-331A-4516-AF74-E33392932FE0}" srcOrd="0" destOrd="0" presId="urn:microsoft.com/office/officeart/2005/8/layout/hierarchy1"/>
    <dgm:cxn modelId="{2B8AC63E-8441-48BB-A2DE-702DDFEDFA49}" type="presParOf" srcId="{15DC3DDE-41F9-45A6-BF3B-77CEB1A0329D}" destId="{D9C4737D-B717-482D-864B-67D855588CFE}" srcOrd="1" destOrd="0" presId="urn:microsoft.com/office/officeart/2005/8/layout/hierarchy1"/>
    <dgm:cxn modelId="{54AA18EE-0911-40C1-A4D4-846F19BDEE6B}" type="presParOf" srcId="{F2E85C7E-9C12-44E4-B9D2-FAF052499BCF}" destId="{210755FB-C8F5-417C-9363-A0A5609293D9}" srcOrd="1" destOrd="0" presId="urn:microsoft.com/office/officeart/2005/8/layout/hierarchy1"/>
    <dgm:cxn modelId="{EDE6DB74-E0F0-4658-8BDD-1D12BA3A0ABE}" type="presParOf" srcId="{210755FB-C8F5-417C-9363-A0A5609293D9}" destId="{9AA4DB40-81F4-452D-9488-D99F0A99B39F}" srcOrd="0" destOrd="0" presId="urn:microsoft.com/office/officeart/2005/8/layout/hierarchy1"/>
    <dgm:cxn modelId="{0DB46B40-9CC3-4B63-BA44-139D25D4F138}" type="presParOf" srcId="{210755FB-C8F5-417C-9363-A0A5609293D9}" destId="{6B97A8FA-B6F1-4C43-BA6D-D80EA14FEE69}" srcOrd="1" destOrd="0" presId="urn:microsoft.com/office/officeart/2005/8/layout/hierarchy1"/>
    <dgm:cxn modelId="{13CEFE25-8821-4E64-BB50-5D4170D4C6A8}" type="presParOf" srcId="{6B97A8FA-B6F1-4C43-BA6D-D80EA14FEE69}" destId="{6EEB2AC2-45F7-4171-A7F3-D66380495025}" srcOrd="0" destOrd="0" presId="urn:microsoft.com/office/officeart/2005/8/layout/hierarchy1"/>
    <dgm:cxn modelId="{9462639B-518E-40AD-9157-BCADF0C012BC}" type="presParOf" srcId="{6EEB2AC2-45F7-4171-A7F3-D66380495025}" destId="{493DF68D-0F86-40CA-A93C-50A5FEE8DA3B}" srcOrd="0" destOrd="0" presId="urn:microsoft.com/office/officeart/2005/8/layout/hierarchy1"/>
    <dgm:cxn modelId="{91D168FE-78A4-46E8-AA65-14DB5D969771}" type="presParOf" srcId="{6EEB2AC2-45F7-4171-A7F3-D66380495025}" destId="{1931F79B-64DB-4C3B-9A9D-8397786585FE}" srcOrd="1" destOrd="0" presId="urn:microsoft.com/office/officeart/2005/8/layout/hierarchy1"/>
    <dgm:cxn modelId="{FAA2481E-D6EB-4D19-821E-48C3FC13C209}" type="presParOf" srcId="{6B97A8FA-B6F1-4C43-BA6D-D80EA14FEE69}" destId="{138D0C37-359D-4961-84C2-F7C1C45A4C6F}" srcOrd="1" destOrd="0" presId="urn:microsoft.com/office/officeart/2005/8/layout/hierarchy1"/>
    <dgm:cxn modelId="{075AE101-45A1-4F35-8BB1-62375E70E421}" type="presParOf" srcId="{210755FB-C8F5-417C-9363-A0A5609293D9}" destId="{200DCD7D-DE9C-434A-81DA-37B2774B7EA7}" srcOrd="2" destOrd="0" presId="urn:microsoft.com/office/officeart/2005/8/layout/hierarchy1"/>
    <dgm:cxn modelId="{42578977-9F51-4584-B2B2-997E6C6FB19E}" type="presParOf" srcId="{210755FB-C8F5-417C-9363-A0A5609293D9}" destId="{6B9B5CA3-40E7-468A-8898-CC5EB12439A8}" srcOrd="3" destOrd="0" presId="urn:microsoft.com/office/officeart/2005/8/layout/hierarchy1"/>
    <dgm:cxn modelId="{37B840B3-9DC4-4DC6-8095-09D1EEF7F0A0}" type="presParOf" srcId="{6B9B5CA3-40E7-468A-8898-CC5EB12439A8}" destId="{56D1C15E-5712-4542-AB07-902C251FBF4A}" srcOrd="0" destOrd="0" presId="urn:microsoft.com/office/officeart/2005/8/layout/hierarchy1"/>
    <dgm:cxn modelId="{8E5676E1-D1B4-4B21-A0B1-E7279353305F}" type="presParOf" srcId="{56D1C15E-5712-4542-AB07-902C251FBF4A}" destId="{2F5D2180-BDAA-421E-BEDE-D91BD603596A}" srcOrd="0" destOrd="0" presId="urn:microsoft.com/office/officeart/2005/8/layout/hierarchy1"/>
    <dgm:cxn modelId="{9C1FDE36-E774-4C90-8CBF-1FA2ED0031E8}" type="presParOf" srcId="{56D1C15E-5712-4542-AB07-902C251FBF4A}" destId="{4BFC97D1-6EE6-4EDF-BA54-9AB5F7DA4E46}" srcOrd="1" destOrd="0" presId="urn:microsoft.com/office/officeart/2005/8/layout/hierarchy1"/>
    <dgm:cxn modelId="{F2CABE72-1991-49FB-A73C-E8A8DEF4BCC3}" type="presParOf" srcId="{6B9B5CA3-40E7-468A-8898-CC5EB12439A8}" destId="{9882FA75-B6C3-45EB-83F2-43F2E9593620}" srcOrd="1" destOrd="0" presId="urn:microsoft.com/office/officeart/2005/8/layout/hierarchy1"/>
    <dgm:cxn modelId="{FD615C66-8FBC-4F9A-A2AB-7556654A5472}" type="presParOf" srcId="{210755FB-C8F5-417C-9363-A0A5609293D9}" destId="{02CDC919-4DA0-4498-BEC9-0E11435DC9C9}" srcOrd="4" destOrd="0" presId="urn:microsoft.com/office/officeart/2005/8/layout/hierarchy1"/>
    <dgm:cxn modelId="{80199999-B3BC-4BD2-A6EB-4D903052AEF9}" type="presParOf" srcId="{210755FB-C8F5-417C-9363-A0A5609293D9}" destId="{52EA8EFF-BEAA-4892-A62B-D74EB267DA29}" srcOrd="5" destOrd="0" presId="urn:microsoft.com/office/officeart/2005/8/layout/hierarchy1"/>
    <dgm:cxn modelId="{3ADFA329-9F0A-4359-8632-93161538E484}" type="presParOf" srcId="{52EA8EFF-BEAA-4892-A62B-D74EB267DA29}" destId="{35813043-61A2-4E73-9F1C-88A1426AFAE5}" srcOrd="0" destOrd="0" presId="urn:microsoft.com/office/officeart/2005/8/layout/hierarchy1"/>
    <dgm:cxn modelId="{D4D18AB6-1A2D-4929-8D6E-09C6E8B366BE}" type="presParOf" srcId="{35813043-61A2-4E73-9F1C-88A1426AFAE5}" destId="{C090C3FF-C714-4220-9E2C-D50C3E4D9F1A}" srcOrd="0" destOrd="0" presId="urn:microsoft.com/office/officeart/2005/8/layout/hierarchy1"/>
    <dgm:cxn modelId="{6A696947-3540-4D94-B03B-70BB2C957527}" type="presParOf" srcId="{35813043-61A2-4E73-9F1C-88A1426AFAE5}" destId="{E218CED3-DB3A-417E-9D9E-AC0B9868428A}" srcOrd="1" destOrd="0" presId="urn:microsoft.com/office/officeart/2005/8/layout/hierarchy1"/>
    <dgm:cxn modelId="{E12279D2-8C75-4A65-BBD0-374CFFFA3195}" type="presParOf" srcId="{52EA8EFF-BEAA-4892-A62B-D74EB267DA29}" destId="{A67C7CAB-F218-4483-8CAA-33615FC6BC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AE4E6-B2DC-42A9-83B4-A8CA8B9ED750}">
      <dsp:nvSpPr>
        <dsp:cNvPr id="0" name=""/>
        <dsp:cNvSpPr/>
      </dsp:nvSpPr>
      <dsp:spPr>
        <a:xfrm>
          <a:off x="85417" y="96740"/>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Mainframes</a:t>
          </a:r>
        </a:p>
      </dsp:txBody>
      <dsp:txXfrm>
        <a:off x="85417" y="96740"/>
        <a:ext cx="2394371" cy="1436622"/>
      </dsp:txXfrm>
    </dsp:sp>
    <dsp:sp modelId="{A42E7DC0-0186-44ED-BE12-8B6587FFAAEC}">
      <dsp:nvSpPr>
        <dsp:cNvPr id="0" name=""/>
        <dsp:cNvSpPr/>
      </dsp:nvSpPr>
      <dsp:spPr>
        <a:xfrm>
          <a:off x="2694995" y="93005"/>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web and application Servers</a:t>
          </a:r>
        </a:p>
      </dsp:txBody>
      <dsp:txXfrm>
        <a:off x="2694995" y="93005"/>
        <a:ext cx="2394371" cy="1436622"/>
      </dsp:txXfrm>
    </dsp:sp>
    <dsp:sp modelId="{B18B2163-364C-44E7-BAFE-5EC9717D12FE}">
      <dsp:nvSpPr>
        <dsp:cNvPr id="0" name=""/>
        <dsp:cNvSpPr/>
      </dsp:nvSpPr>
      <dsp:spPr>
        <a:xfrm>
          <a:off x="5423956" y="75133"/>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file and print servers</a:t>
          </a:r>
        </a:p>
      </dsp:txBody>
      <dsp:txXfrm>
        <a:off x="5423956" y="75133"/>
        <a:ext cx="2394371" cy="1436622"/>
      </dsp:txXfrm>
    </dsp:sp>
    <dsp:sp modelId="{FD07BE7D-C4EE-4FC2-9187-9088A3BC3887}">
      <dsp:nvSpPr>
        <dsp:cNvPr id="0" name=""/>
        <dsp:cNvSpPr/>
      </dsp:nvSpPr>
      <dsp:spPr>
        <a:xfrm>
          <a:off x="8045433" y="93996"/>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Messaging Servers</a:t>
          </a:r>
        </a:p>
      </dsp:txBody>
      <dsp:txXfrm>
        <a:off x="8045433" y="93996"/>
        <a:ext cx="2394371" cy="1436622"/>
      </dsp:txXfrm>
    </dsp:sp>
    <dsp:sp modelId="{5E0DD855-A360-4CB5-AFC9-91422D540C8E}">
      <dsp:nvSpPr>
        <dsp:cNvPr id="0" name=""/>
        <dsp:cNvSpPr/>
      </dsp:nvSpPr>
      <dsp:spPr>
        <a:xfrm>
          <a:off x="85417" y="1678614"/>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Application  S/W  &amp; OS Running  them</a:t>
          </a:r>
        </a:p>
      </dsp:txBody>
      <dsp:txXfrm>
        <a:off x="85417" y="1678614"/>
        <a:ext cx="2394371" cy="1436622"/>
      </dsp:txXfrm>
    </dsp:sp>
    <dsp:sp modelId="{0AF386DF-7B9B-41BA-A35C-C03AE32F49DE}">
      <dsp:nvSpPr>
        <dsp:cNvPr id="0" name=""/>
        <dsp:cNvSpPr/>
      </dsp:nvSpPr>
      <dsp:spPr>
        <a:xfrm>
          <a:off x="2694995" y="1678614"/>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Storage Subsystems</a:t>
          </a:r>
        </a:p>
      </dsp:txBody>
      <dsp:txXfrm>
        <a:off x="2694995" y="1678614"/>
        <a:ext cx="2394371" cy="1436622"/>
      </dsp:txXfrm>
    </dsp:sp>
    <dsp:sp modelId="{00169408-29FD-467A-8C8E-5A1DB357DC48}">
      <dsp:nvSpPr>
        <dsp:cNvPr id="0" name=""/>
        <dsp:cNvSpPr/>
      </dsp:nvSpPr>
      <dsp:spPr>
        <a:xfrm>
          <a:off x="5439663" y="1678614"/>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Network Infrastructure</a:t>
          </a:r>
        </a:p>
      </dsp:txBody>
      <dsp:txXfrm>
        <a:off x="5439663" y="1678614"/>
        <a:ext cx="2394371" cy="1436622"/>
      </dsp:txXfrm>
    </dsp:sp>
    <dsp:sp modelId="{0A0C918B-89B3-4651-A760-3A506CEA4EE1}">
      <dsp:nvSpPr>
        <dsp:cNvPr id="0" name=""/>
        <dsp:cNvSpPr/>
      </dsp:nvSpPr>
      <dsp:spPr>
        <a:xfrm>
          <a:off x="8050605" y="1677337"/>
          <a:ext cx="2394371" cy="1436622"/>
        </a:xfrm>
        <a:prstGeom prst="rect">
          <a:avLst/>
        </a:prstGeom>
        <a:gradFill rotWithShape="0">
          <a:gsLst>
            <a:gs pos="37000">
              <a:schemeClr val="accent4">
                <a:lumMod val="40000"/>
                <a:lumOff val="60000"/>
              </a:schemeClr>
            </a:gs>
            <a:gs pos="0">
              <a:schemeClr val="accent2">
                <a:lumMod val="20000"/>
                <a:lumOff val="80000"/>
              </a:schemeClr>
            </a:gs>
            <a:gs pos="66000">
              <a:schemeClr val="accent5">
                <a:lumMod val="60000"/>
                <a:lumOff val="40000"/>
              </a:schemeClr>
            </a:gs>
            <a:gs pos="100000">
              <a:schemeClr val="accent6">
                <a:lumMod val="40000"/>
                <a:lumOff val="6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 IP or storage-area network (SAN)</a:t>
          </a:r>
        </a:p>
      </dsp:txBody>
      <dsp:txXfrm>
        <a:off x="8050605" y="1677337"/>
        <a:ext cx="2394371" cy="14366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A9181-77C8-4112-A587-882DEF3EAB70}">
      <dsp:nvSpPr>
        <dsp:cNvPr id="0" name=""/>
        <dsp:cNvSpPr/>
      </dsp:nvSpPr>
      <dsp:spPr>
        <a:xfrm>
          <a:off x="2552625" y="2709333"/>
          <a:ext cx="666129" cy="2194560"/>
        </a:xfrm>
        <a:custGeom>
          <a:avLst/>
          <a:gdLst/>
          <a:ahLst/>
          <a:cxnLst/>
          <a:rect l="0" t="0" r="0" b="0"/>
          <a:pathLst>
            <a:path>
              <a:moveTo>
                <a:pt x="0" y="0"/>
              </a:moveTo>
              <a:lnTo>
                <a:pt x="333064" y="0"/>
              </a:lnTo>
              <a:lnTo>
                <a:pt x="333064" y="2194560"/>
              </a:lnTo>
              <a:lnTo>
                <a:pt x="666129" y="2194560"/>
              </a:lnTo>
            </a:path>
          </a:pathLst>
        </a:custGeom>
        <a:noFill/>
        <a:ln w="984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828354" y="3749277"/>
        <a:ext cx="114671" cy="114671"/>
      </dsp:txXfrm>
    </dsp:sp>
    <dsp:sp modelId="{6FD74600-1CEA-4C2E-86FA-BBF85208B694}">
      <dsp:nvSpPr>
        <dsp:cNvPr id="0" name=""/>
        <dsp:cNvSpPr/>
      </dsp:nvSpPr>
      <dsp:spPr>
        <a:xfrm>
          <a:off x="2552625" y="2663613"/>
          <a:ext cx="684601" cy="91440"/>
        </a:xfrm>
        <a:custGeom>
          <a:avLst/>
          <a:gdLst/>
          <a:ahLst/>
          <a:cxnLst/>
          <a:rect l="0" t="0" r="0" b="0"/>
          <a:pathLst>
            <a:path>
              <a:moveTo>
                <a:pt x="0" y="45720"/>
              </a:moveTo>
              <a:lnTo>
                <a:pt x="684601" y="45720"/>
              </a:lnTo>
            </a:path>
          </a:pathLst>
        </a:custGeom>
        <a:noFill/>
        <a:ln w="984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77811" y="2692218"/>
        <a:ext cx="34230" cy="34230"/>
      </dsp:txXfrm>
    </dsp:sp>
    <dsp:sp modelId="{23ED528A-B8C0-4AE9-84D8-057E10C1C5C1}">
      <dsp:nvSpPr>
        <dsp:cNvPr id="0" name=""/>
        <dsp:cNvSpPr/>
      </dsp:nvSpPr>
      <dsp:spPr>
        <a:xfrm>
          <a:off x="2552625" y="514773"/>
          <a:ext cx="675382" cy="2194560"/>
        </a:xfrm>
        <a:custGeom>
          <a:avLst/>
          <a:gdLst/>
          <a:ahLst/>
          <a:cxnLst/>
          <a:rect l="0" t="0" r="0" b="0"/>
          <a:pathLst>
            <a:path>
              <a:moveTo>
                <a:pt x="0" y="2194560"/>
              </a:moveTo>
              <a:lnTo>
                <a:pt x="337691" y="2194560"/>
              </a:lnTo>
              <a:lnTo>
                <a:pt x="337691" y="0"/>
              </a:lnTo>
              <a:lnTo>
                <a:pt x="675382" y="0"/>
              </a:lnTo>
            </a:path>
          </a:pathLst>
        </a:custGeom>
        <a:noFill/>
        <a:ln w="984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832913" y="1554650"/>
        <a:ext cx="114806" cy="114806"/>
      </dsp:txXfrm>
    </dsp:sp>
    <dsp:sp modelId="{034A0D74-770E-4256-AADB-BD320D0A56E0}">
      <dsp:nvSpPr>
        <dsp:cNvPr id="0" name=""/>
        <dsp:cNvSpPr/>
      </dsp:nvSpPr>
      <dsp:spPr>
        <a:xfrm rot="16200000">
          <a:off x="-671481" y="2194560"/>
          <a:ext cx="5418667" cy="1029546"/>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IN" sz="6500" kern="1200" dirty="0"/>
            <a:t>Access Layer</a:t>
          </a:r>
        </a:p>
      </dsp:txBody>
      <dsp:txXfrm>
        <a:off x="-671481" y="2194560"/>
        <a:ext cx="5418667" cy="1029546"/>
      </dsp:txXfrm>
    </dsp:sp>
    <dsp:sp modelId="{E14D0321-6619-4E28-AD5A-0F59BF9357E9}">
      <dsp:nvSpPr>
        <dsp:cNvPr id="0" name=""/>
        <dsp:cNvSpPr/>
      </dsp:nvSpPr>
      <dsp:spPr>
        <a:xfrm>
          <a:off x="3228008" y="0"/>
          <a:ext cx="3376913" cy="1029546"/>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kern="1200" dirty="0"/>
            <a:t>Front-End Segment</a:t>
          </a:r>
        </a:p>
      </dsp:txBody>
      <dsp:txXfrm>
        <a:off x="3228008" y="0"/>
        <a:ext cx="3376913" cy="1029546"/>
      </dsp:txXfrm>
    </dsp:sp>
    <dsp:sp modelId="{46D56805-EB3B-4A2C-AB99-436F4464E304}">
      <dsp:nvSpPr>
        <dsp:cNvPr id="0" name=""/>
        <dsp:cNvSpPr/>
      </dsp:nvSpPr>
      <dsp:spPr>
        <a:xfrm>
          <a:off x="3237227" y="2194560"/>
          <a:ext cx="3376913" cy="1029546"/>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kern="1200" dirty="0"/>
            <a:t>Application Segment</a:t>
          </a:r>
        </a:p>
      </dsp:txBody>
      <dsp:txXfrm>
        <a:off x="3237227" y="2194560"/>
        <a:ext cx="3376913" cy="1029546"/>
      </dsp:txXfrm>
    </dsp:sp>
    <dsp:sp modelId="{A6F66287-565D-4380-B34F-EF21A3056B24}">
      <dsp:nvSpPr>
        <dsp:cNvPr id="0" name=""/>
        <dsp:cNvSpPr/>
      </dsp:nvSpPr>
      <dsp:spPr>
        <a:xfrm>
          <a:off x="3218755" y="4389120"/>
          <a:ext cx="3376913" cy="1029546"/>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kern="1200" dirty="0"/>
            <a:t>Back-End Segment</a:t>
          </a:r>
        </a:p>
      </dsp:txBody>
      <dsp:txXfrm>
        <a:off x="3218755" y="4389120"/>
        <a:ext cx="3376913" cy="10295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48C87-095B-4E06-8606-1E8785A7C253}">
      <dsp:nvSpPr>
        <dsp:cNvPr id="0" name=""/>
        <dsp:cNvSpPr/>
      </dsp:nvSpPr>
      <dsp:spPr>
        <a:xfrm>
          <a:off x="0" y="128150"/>
          <a:ext cx="9421090"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Georgia Pro Black" panose="02040A02050405020203" pitchFamily="18" charset="0"/>
            </a:rPr>
            <a:t>The front-end server farms typically include</a:t>
          </a:r>
          <a:endParaRPr lang="en-IN" sz="1600" kern="1200" dirty="0">
            <a:latin typeface="Georgia Pro Black" panose="02040A02050405020203" pitchFamily="18" charset="0"/>
          </a:endParaRPr>
        </a:p>
      </dsp:txBody>
      <dsp:txXfrm>
        <a:off x="0" y="128150"/>
        <a:ext cx="9421090" cy="460800"/>
      </dsp:txXfrm>
    </dsp:sp>
    <dsp:sp modelId="{F05C639F-CA38-4754-8212-4285A3F7CC38}">
      <dsp:nvSpPr>
        <dsp:cNvPr id="0" name=""/>
        <dsp:cNvSpPr/>
      </dsp:nvSpPr>
      <dsp:spPr>
        <a:xfrm>
          <a:off x="0" y="588950"/>
          <a:ext cx="9421090"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FTP</a:t>
          </a: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Telnet</a:t>
          </a: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TN3270 (mainframe terminals)</a:t>
          </a:r>
        </a:p>
        <a:p>
          <a:pPr marL="171450" lvl="1" indent="-171450" algn="l" defTabSz="711200">
            <a:lnSpc>
              <a:spcPct val="90000"/>
            </a:lnSpc>
            <a:spcBef>
              <a:spcPct val="0"/>
            </a:spcBef>
            <a:spcAft>
              <a:spcPct val="15000"/>
            </a:spcAft>
            <a:buChar char="•"/>
          </a:pPr>
          <a:r>
            <a:rPr lang="pt-BR" sz="1600" kern="1200" dirty="0">
              <a:latin typeface="Georgia Pro Black" panose="02040A02050405020203" pitchFamily="18" charset="0"/>
            </a:rPr>
            <a:t>Simple Mail Transfer Protocol (SMTP)</a:t>
          </a:r>
          <a:endParaRPr lang="en-IN" sz="1600" kern="1200" dirty="0">
            <a:latin typeface="Georgia Pro Black" panose="02040A02050405020203" pitchFamily="18" charset="0"/>
          </a:endParaRP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web servers</a:t>
          </a: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DNS servers</a:t>
          </a: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business application servers</a:t>
          </a: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network-based application</a:t>
          </a:r>
          <a:r>
            <a:rPr lang="en-US" sz="1600" kern="1200" dirty="0">
              <a:latin typeface="Georgia Pro Black" panose="02040A02050405020203" pitchFamily="18" charset="0"/>
            </a:rPr>
            <a:t>servers such as IP television (IPTV) broadcast servers</a:t>
          </a:r>
          <a:endParaRPr lang="en-IN" sz="1600" kern="1200" dirty="0">
            <a:latin typeface="Georgia Pro Black" panose="02040A02050405020203" pitchFamily="18" charset="0"/>
          </a:endParaRPr>
        </a:p>
        <a:p>
          <a:pPr marL="171450" lvl="1" indent="-171450" algn="l" defTabSz="711200">
            <a:lnSpc>
              <a:spcPct val="90000"/>
            </a:lnSpc>
            <a:spcBef>
              <a:spcPct val="0"/>
            </a:spcBef>
            <a:spcAft>
              <a:spcPct val="15000"/>
            </a:spcAft>
            <a:buChar char="•"/>
          </a:pPr>
          <a:r>
            <a:rPr lang="en-IN" sz="1600" kern="1200" dirty="0">
              <a:latin typeface="Georgia Pro Black" panose="02040A02050405020203" pitchFamily="18" charset="0"/>
            </a:rPr>
            <a:t>IP telephony call managers</a:t>
          </a:r>
        </a:p>
      </dsp:txBody>
      <dsp:txXfrm>
        <a:off x="0" y="588950"/>
        <a:ext cx="9421090" cy="23716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797D3-E795-4131-B2E2-49C651EE192E}">
      <dsp:nvSpPr>
        <dsp:cNvPr id="0" name=""/>
        <dsp:cNvSpPr/>
      </dsp:nvSpPr>
      <dsp:spPr>
        <a:xfrm>
          <a:off x="5844"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rgbClr val="FF0000"/>
              </a:solidFill>
            </a:rPr>
            <a:t>IP Infrastructure services</a:t>
          </a:r>
        </a:p>
      </dsp:txBody>
      <dsp:txXfrm>
        <a:off x="88892" y="394779"/>
        <a:ext cx="1827010" cy="830457"/>
      </dsp:txXfrm>
    </dsp:sp>
    <dsp:sp modelId="{97D11CFA-11D4-4081-B9DD-C2BB60058F3B}">
      <dsp:nvSpPr>
        <dsp:cNvPr id="0" name=""/>
        <dsp:cNvSpPr/>
      </dsp:nvSpPr>
      <dsp:spPr>
        <a:xfrm>
          <a:off x="205155"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2B4FA1B6-4419-4A0D-A6AD-7117186478E6}">
      <dsp:nvSpPr>
        <dsp:cNvPr id="0" name=""/>
        <dsp:cNvSpPr/>
      </dsp:nvSpPr>
      <dsp:spPr>
        <a:xfrm>
          <a:off x="404466"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Routing</a:t>
          </a:r>
        </a:p>
      </dsp:txBody>
      <dsp:txXfrm>
        <a:off x="433654" y="1586610"/>
        <a:ext cx="1536108" cy="938177"/>
      </dsp:txXfrm>
    </dsp:sp>
    <dsp:sp modelId="{05FE5D1B-0907-4F64-BC57-9A895C0A4794}">
      <dsp:nvSpPr>
        <dsp:cNvPr id="0" name=""/>
        <dsp:cNvSpPr/>
      </dsp:nvSpPr>
      <dsp:spPr>
        <a:xfrm>
          <a:off x="205155"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7AFE3ADC-ABF4-400C-8DAF-A4FA5BFDE512}">
      <dsp:nvSpPr>
        <dsp:cNvPr id="0" name=""/>
        <dsp:cNvSpPr/>
      </dsp:nvSpPr>
      <dsp:spPr>
        <a:xfrm>
          <a:off x="404466"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Switching</a:t>
          </a:r>
        </a:p>
      </dsp:txBody>
      <dsp:txXfrm>
        <a:off x="433654" y="2832302"/>
        <a:ext cx="1536108" cy="938177"/>
      </dsp:txXfrm>
    </dsp:sp>
    <dsp:sp modelId="{97EBF482-7AA9-4C10-951B-7B4CFCAD2ED4}">
      <dsp:nvSpPr>
        <dsp:cNvPr id="0" name=""/>
        <dsp:cNvSpPr/>
      </dsp:nvSpPr>
      <dsp:spPr>
        <a:xfrm>
          <a:off x="205155"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0C406E5E-FA61-407A-9A81-BB6D8250A6C2}">
      <dsp:nvSpPr>
        <dsp:cNvPr id="0" name=""/>
        <dsp:cNvSpPr/>
      </dsp:nvSpPr>
      <dsp:spPr>
        <a:xfrm>
          <a:off x="404466"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Server-farm Architecture</a:t>
          </a:r>
        </a:p>
      </dsp:txBody>
      <dsp:txXfrm>
        <a:off x="433654" y="4077993"/>
        <a:ext cx="1536108" cy="938177"/>
      </dsp:txXfrm>
    </dsp:sp>
    <dsp:sp modelId="{48120E51-66A8-48B2-8F44-9F8A3AE2BE88}">
      <dsp:nvSpPr>
        <dsp:cNvPr id="0" name=""/>
        <dsp:cNvSpPr/>
      </dsp:nvSpPr>
      <dsp:spPr>
        <a:xfrm>
          <a:off x="2497227" y="311731"/>
          <a:ext cx="1993106" cy="996553"/>
        </a:xfrm>
        <a:prstGeom prst="round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rgbClr val="FF0000"/>
              </a:solidFill>
            </a:rPr>
            <a:t>Application services</a:t>
          </a:r>
        </a:p>
      </dsp:txBody>
      <dsp:txXfrm>
        <a:off x="2545875" y="360379"/>
        <a:ext cx="1895810" cy="899257"/>
      </dsp:txXfrm>
    </dsp:sp>
    <dsp:sp modelId="{5CC2E233-A3D9-490B-943C-C939AB910E71}">
      <dsp:nvSpPr>
        <dsp:cNvPr id="0" name=""/>
        <dsp:cNvSpPr/>
      </dsp:nvSpPr>
      <dsp:spPr>
        <a:xfrm>
          <a:off x="2696538"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3B8F9F5E-0EB2-4816-AFDC-F2F599C04316}">
      <dsp:nvSpPr>
        <dsp:cNvPr id="0" name=""/>
        <dsp:cNvSpPr/>
      </dsp:nvSpPr>
      <dsp:spPr>
        <a:xfrm>
          <a:off x="2895848"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Load Balancing</a:t>
          </a:r>
        </a:p>
      </dsp:txBody>
      <dsp:txXfrm>
        <a:off x="2925036" y="1586610"/>
        <a:ext cx="1536108" cy="938177"/>
      </dsp:txXfrm>
    </dsp:sp>
    <dsp:sp modelId="{5636A3AD-4918-44E4-82C2-89DE9090FE45}">
      <dsp:nvSpPr>
        <dsp:cNvPr id="0" name=""/>
        <dsp:cNvSpPr/>
      </dsp:nvSpPr>
      <dsp:spPr>
        <a:xfrm>
          <a:off x="2696538"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E7955740-F6F4-49EB-BFC8-4D50EC0A3702}">
      <dsp:nvSpPr>
        <dsp:cNvPr id="0" name=""/>
        <dsp:cNvSpPr/>
      </dsp:nvSpPr>
      <dsp:spPr>
        <a:xfrm>
          <a:off x="2895848"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Secure Socket Layer Offloading</a:t>
          </a:r>
        </a:p>
      </dsp:txBody>
      <dsp:txXfrm>
        <a:off x="2925036" y="2832302"/>
        <a:ext cx="1536108" cy="938177"/>
      </dsp:txXfrm>
    </dsp:sp>
    <dsp:sp modelId="{D5A11430-E2F9-4A5C-8F8E-DED6530AF323}">
      <dsp:nvSpPr>
        <dsp:cNvPr id="0" name=""/>
        <dsp:cNvSpPr/>
      </dsp:nvSpPr>
      <dsp:spPr>
        <a:xfrm>
          <a:off x="2696538"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245489C8-1CC2-45F7-89F6-1C969261C84E}">
      <dsp:nvSpPr>
        <dsp:cNvPr id="0" name=""/>
        <dsp:cNvSpPr/>
      </dsp:nvSpPr>
      <dsp:spPr>
        <a:xfrm>
          <a:off x="2895848"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Caching</a:t>
          </a:r>
        </a:p>
      </dsp:txBody>
      <dsp:txXfrm>
        <a:off x="2925036" y="4077993"/>
        <a:ext cx="1536108" cy="938177"/>
      </dsp:txXfrm>
    </dsp:sp>
    <dsp:sp modelId="{33A4A554-644B-4BAC-BAC8-3553BE487C19}">
      <dsp:nvSpPr>
        <dsp:cNvPr id="0" name=""/>
        <dsp:cNvSpPr/>
      </dsp:nvSpPr>
      <dsp:spPr>
        <a:xfrm>
          <a:off x="4988610"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rgbClr val="FF0000"/>
              </a:solidFill>
            </a:rPr>
            <a:t>Security services</a:t>
          </a:r>
        </a:p>
      </dsp:txBody>
      <dsp:txXfrm>
        <a:off x="5071658" y="394779"/>
        <a:ext cx="1827010" cy="830457"/>
      </dsp:txXfrm>
    </dsp:sp>
    <dsp:sp modelId="{593BFBDC-BE60-4FEF-A497-5550B91D3A85}">
      <dsp:nvSpPr>
        <dsp:cNvPr id="0" name=""/>
        <dsp:cNvSpPr/>
      </dsp:nvSpPr>
      <dsp:spPr>
        <a:xfrm>
          <a:off x="5187921"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069FEBA-FA09-44A4-BF57-1DA2525F8532}">
      <dsp:nvSpPr>
        <dsp:cNvPr id="0" name=""/>
        <dsp:cNvSpPr/>
      </dsp:nvSpPr>
      <dsp:spPr>
        <a:xfrm>
          <a:off x="5387231"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Packet filtering and inspection,</a:t>
          </a:r>
        </a:p>
      </dsp:txBody>
      <dsp:txXfrm>
        <a:off x="5416419" y="1586610"/>
        <a:ext cx="1536108" cy="938177"/>
      </dsp:txXfrm>
    </dsp:sp>
    <dsp:sp modelId="{C6BF2D21-FA61-4BA8-8D87-7861E7EEF771}">
      <dsp:nvSpPr>
        <dsp:cNvPr id="0" name=""/>
        <dsp:cNvSpPr/>
      </dsp:nvSpPr>
      <dsp:spPr>
        <a:xfrm>
          <a:off x="5187921"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E13C67D1-2849-431F-B9DF-9A87D21FC6FB}">
      <dsp:nvSpPr>
        <dsp:cNvPr id="0" name=""/>
        <dsp:cNvSpPr/>
      </dsp:nvSpPr>
      <dsp:spPr>
        <a:xfrm>
          <a:off x="5387231"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intrusion detection</a:t>
          </a:r>
        </a:p>
      </dsp:txBody>
      <dsp:txXfrm>
        <a:off x="5416419" y="2832302"/>
        <a:ext cx="1536108" cy="938177"/>
      </dsp:txXfrm>
    </dsp:sp>
    <dsp:sp modelId="{0DDD61C9-C9C5-4EBC-B7D2-38A26AFBA8DE}">
      <dsp:nvSpPr>
        <dsp:cNvPr id="0" name=""/>
        <dsp:cNvSpPr/>
      </dsp:nvSpPr>
      <dsp:spPr>
        <a:xfrm>
          <a:off x="5187921"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0B9837A8-45CB-4C0E-A9BB-9E889518432F}">
      <dsp:nvSpPr>
        <dsp:cNvPr id="0" name=""/>
        <dsp:cNvSpPr/>
      </dsp:nvSpPr>
      <dsp:spPr>
        <a:xfrm>
          <a:off x="5387231"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Intrusion prevention</a:t>
          </a:r>
        </a:p>
      </dsp:txBody>
      <dsp:txXfrm>
        <a:off x="5416419" y="4077993"/>
        <a:ext cx="1536108" cy="938177"/>
      </dsp:txXfrm>
    </dsp:sp>
    <dsp:sp modelId="{35F7464C-9389-4F5D-A507-CEDD0804025A}">
      <dsp:nvSpPr>
        <dsp:cNvPr id="0" name=""/>
        <dsp:cNvSpPr/>
      </dsp:nvSpPr>
      <dsp:spPr>
        <a:xfrm>
          <a:off x="7479993" y="311731"/>
          <a:ext cx="1993106" cy="996553"/>
        </a:xfrm>
        <a:prstGeom prst="round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rgbClr val="FF0000"/>
              </a:solidFill>
            </a:rPr>
            <a:t>Storage services</a:t>
          </a:r>
        </a:p>
      </dsp:txBody>
      <dsp:txXfrm>
        <a:off x="7528641" y="360379"/>
        <a:ext cx="1895810" cy="899257"/>
      </dsp:txXfrm>
    </dsp:sp>
    <dsp:sp modelId="{FC13A73C-56D8-4A03-B70C-F0D1B669FC32}">
      <dsp:nvSpPr>
        <dsp:cNvPr id="0" name=""/>
        <dsp:cNvSpPr/>
      </dsp:nvSpPr>
      <dsp:spPr>
        <a:xfrm>
          <a:off x="7679303"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E77DC35-EE12-48A2-B2C5-BDBEBBFFF83B}">
      <dsp:nvSpPr>
        <dsp:cNvPr id="0" name=""/>
        <dsp:cNvSpPr/>
      </dsp:nvSpPr>
      <dsp:spPr>
        <a:xfrm>
          <a:off x="7878614"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SAN Architecture</a:t>
          </a:r>
        </a:p>
      </dsp:txBody>
      <dsp:txXfrm>
        <a:off x="7907802" y="1586610"/>
        <a:ext cx="1536108" cy="938177"/>
      </dsp:txXfrm>
    </dsp:sp>
    <dsp:sp modelId="{9A4D2C38-3A63-4568-ADD4-D21F657FCB56}">
      <dsp:nvSpPr>
        <dsp:cNvPr id="0" name=""/>
        <dsp:cNvSpPr/>
      </dsp:nvSpPr>
      <dsp:spPr>
        <a:xfrm>
          <a:off x="7679303"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C7DFB61-3D17-4D11-B2DD-6A89D904F854}">
      <dsp:nvSpPr>
        <dsp:cNvPr id="0" name=""/>
        <dsp:cNvSpPr/>
      </dsp:nvSpPr>
      <dsp:spPr>
        <a:xfrm>
          <a:off x="7878614"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Fibre Channel Switching</a:t>
          </a:r>
        </a:p>
      </dsp:txBody>
      <dsp:txXfrm>
        <a:off x="7907802" y="2832302"/>
        <a:ext cx="1536108" cy="938177"/>
      </dsp:txXfrm>
    </dsp:sp>
    <dsp:sp modelId="{145F5135-DFE3-48E4-BC84-678D9F9EC308}">
      <dsp:nvSpPr>
        <dsp:cNvPr id="0" name=""/>
        <dsp:cNvSpPr/>
      </dsp:nvSpPr>
      <dsp:spPr>
        <a:xfrm>
          <a:off x="7679303"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18487056-493D-41A2-BEF0-F6714B2F1C1E}">
      <dsp:nvSpPr>
        <dsp:cNvPr id="0" name=""/>
        <dsp:cNvSpPr/>
      </dsp:nvSpPr>
      <dsp:spPr>
        <a:xfrm>
          <a:off x="7878614"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Backup &amp; Archival</a:t>
          </a:r>
        </a:p>
      </dsp:txBody>
      <dsp:txXfrm>
        <a:off x="7907802" y="4077993"/>
        <a:ext cx="1536108" cy="938177"/>
      </dsp:txXfrm>
    </dsp:sp>
    <dsp:sp modelId="{AE2D3535-53A3-41A0-92C8-E274B7CA192E}">
      <dsp:nvSpPr>
        <dsp:cNvPr id="0" name=""/>
        <dsp:cNvSpPr/>
      </dsp:nvSpPr>
      <dsp:spPr>
        <a:xfrm>
          <a:off x="9971375"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rgbClr val="FF0000"/>
              </a:solidFill>
            </a:rPr>
            <a:t>Business continuance</a:t>
          </a:r>
        </a:p>
      </dsp:txBody>
      <dsp:txXfrm>
        <a:off x="10054423" y="394779"/>
        <a:ext cx="1827010" cy="830457"/>
      </dsp:txXfrm>
    </dsp:sp>
    <dsp:sp modelId="{E3B46E7E-CC35-49E4-9BC5-854977C71B95}">
      <dsp:nvSpPr>
        <dsp:cNvPr id="0" name=""/>
        <dsp:cNvSpPr/>
      </dsp:nvSpPr>
      <dsp:spPr>
        <a:xfrm>
          <a:off x="10170686"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CDCE5565-4D3A-44F3-A48F-DBBAD9384474}">
      <dsp:nvSpPr>
        <dsp:cNvPr id="0" name=""/>
        <dsp:cNvSpPr/>
      </dsp:nvSpPr>
      <dsp:spPr>
        <a:xfrm>
          <a:off x="10369997"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SAN Extension</a:t>
          </a:r>
        </a:p>
      </dsp:txBody>
      <dsp:txXfrm>
        <a:off x="10399185" y="1586610"/>
        <a:ext cx="1536108" cy="938177"/>
      </dsp:txXfrm>
    </dsp:sp>
    <dsp:sp modelId="{914B2F55-315F-4A87-A3A7-11EF5655F41A}">
      <dsp:nvSpPr>
        <dsp:cNvPr id="0" name=""/>
        <dsp:cNvSpPr/>
      </dsp:nvSpPr>
      <dsp:spPr>
        <a:xfrm>
          <a:off x="10170686"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E2235FA-0C94-487D-B3E6-52EC278E782B}">
      <dsp:nvSpPr>
        <dsp:cNvPr id="0" name=""/>
        <dsp:cNvSpPr/>
      </dsp:nvSpPr>
      <dsp:spPr>
        <a:xfrm>
          <a:off x="10369997"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Site Selection</a:t>
          </a:r>
        </a:p>
      </dsp:txBody>
      <dsp:txXfrm>
        <a:off x="10399185" y="2832302"/>
        <a:ext cx="1536108" cy="938177"/>
      </dsp:txXfrm>
    </dsp:sp>
    <dsp:sp modelId="{AE2FBBF5-1ECF-40D3-AE53-9F97C49DA745}">
      <dsp:nvSpPr>
        <dsp:cNvPr id="0" name=""/>
        <dsp:cNvSpPr/>
      </dsp:nvSpPr>
      <dsp:spPr>
        <a:xfrm>
          <a:off x="10170686"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519258AD-3B87-447A-B7CA-769082D885B7}">
      <dsp:nvSpPr>
        <dsp:cNvPr id="0" name=""/>
        <dsp:cNvSpPr/>
      </dsp:nvSpPr>
      <dsp:spPr>
        <a:xfrm>
          <a:off x="10369997"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Data Center </a:t>
          </a:r>
          <a:r>
            <a:rPr lang="en-IN" sz="1800" b="1" kern="1200" dirty="0" err="1">
              <a:solidFill>
                <a:srgbClr val="002060"/>
              </a:solidFill>
            </a:rPr>
            <a:t>interconnecti-vity</a:t>
          </a:r>
          <a:endParaRPr lang="en-IN" sz="1800" b="1" kern="1200" dirty="0">
            <a:solidFill>
              <a:srgbClr val="002060"/>
            </a:solidFill>
          </a:endParaRPr>
        </a:p>
      </dsp:txBody>
      <dsp:txXfrm>
        <a:off x="10399185" y="4077993"/>
        <a:ext cx="1536108" cy="938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B06DB-C9F0-4F19-A190-80A08FDBBC07}">
      <dsp:nvSpPr>
        <dsp:cNvPr id="0" name=""/>
        <dsp:cNvSpPr/>
      </dsp:nvSpPr>
      <dsp:spPr>
        <a:xfrm>
          <a:off x="5060"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Power capacity</a:t>
          </a:r>
        </a:p>
      </dsp:txBody>
      <dsp:txXfrm>
        <a:off x="5060" y="1797703"/>
        <a:ext cx="1696640" cy="1797703"/>
      </dsp:txXfrm>
    </dsp:sp>
    <dsp:sp modelId="{289991B7-5C6E-4336-8A4D-DEA04388D67A}">
      <dsp:nvSpPr>
        <dsp:cNvPr id="0" name=""/>
        <dsp:cNvSpPr/>
      </dsp:nvSpPr>
      <dsp:spPr>
        <a:xfrm>
          <a:off x="105086" y="269655"/>
          <a:ext cx="1496588" cy="149658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7000" r="-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4DBF9A-1BE1-4309-B644-0A2BBAD431FA}">
      <dsp:nvSpPr>
        <dsp:cNvPr id="0" name=""/>
        <dsp:cNvSpPr/>
      </dsp:nvSpPr>
      <dsp:spPr>
        <a:xfrm>
          <a:off x="1752600"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 Cooling capacity</a:t>
          </a:r>
        </a:p>
      </dsp:txBody>
      <dsp:txXfrm>
        <a:off x="1752600" y="1797703"/>
        <a:ext cx="1696640" cy="1797703"/>
      </dsp:txXfrm>
    </dsp:sp>
    <dsp:sp modelId="{371A51F1-B483-4685-B214-1EDB8D53BCD1}">
      <dsp:nvSpPr>
        <dsp:cNvPr id="0" name=""/>
        <dsp:cNvSpPr/>
      </dsp:nvSpPr>
      <dsp:spPr>
        <a:xfrm>
          <a:off x="1852626" y="269655"/>
          <a:ext cx="1496588" cy="1496588"/>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7C3386-71BA-46CB-A586-27EC239B5167}">
      <dsp:nvSpPr>
        <dsp:cNvPr id="0" name=""/>
        <dsp:cNvSpPr/>
      </dsp:nvSpPr>
      <dsp:spPr>
        <a:xfrm>
          <a:off x="3500139"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Cabling</a:t>
          </a:r>
        </a:p>
      </dsp:txBody>
      <dsp:txXfrm>
        <a:off x="3500139" y="1797703"/>
        <a:ext cx="1696640" cy="1797703"/>
      </dsp:txXfrm>
    </dsp:sp>
    <dsp:sp modelId="{8CCBBF7E-3237-4071-8C43-7DFA5093D017}">
      <dsp:nvSpPr>
        <dsp:cNvPr id="0" name=""/>
        <dsp:cNvSpPr/>
      </dsp:nvSpPr>
      <dsp:spPr>
        <a:xfrm>
          <a:off x="3600166" y="269655"/>
          <a:ext cx="1496588" cy="1496588"/>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71E31E-105B-4562-B9F6-5029C0D91AA0}">
      <dsp:nvSpPr>
        <dsp:cNvPr id="0" name=""/>
        <dsp:cNvSpPr/>
      </dsp:nvSpPr>
      <dsp:spPr>
        <a:xfrm>
          <a:off x="5247679"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Temperature and humidity controls</a:t>
          </a:r>
        </a:p>
      </dsp:txBody>
      <dsp:txXfrm>
        <a:off x="5247679" y="1797703"/>
        <a:ext cx="1696640" cy="1797703"/>
      </dsp:txXfrm>
    </dsp:sp>
    <dsp:sp modelId="{E27FCF4E-B226-4CE1-9E67-67CE00798152}">
      <dsp:nvSpPr>
        <dsp:cNvPr id="0" name=""/>
        <dsp:cNvSpPr/>
      </dsp:nvSpPr>
      <dsp:spPr>
        <a:xfrm>
          <a:off x="5347705" y="269655"/>
          <a:ext cx="1496588" cy="1496588"/>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2B1FAE-EA97-4482-A16F-6DB557FAF2EB}">
      <dsp:nvSpPr>
        <dsp:cNvPr id="0" name=""/>
        <dsp:cNvSpPr/>
      </dsp:nvSpPr>
      <dsp:spPr>
        <a:xfrm>
          <a:off x="6995219"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Fire and smoke systems</a:t>
          </a:r>
        </a:p>
      </dsp:txBody>
      <dsp:txXfrm>
        <a:off x="6995219" y="1797703"/>
        <a:ext cx="1696640" cy="1797703"/>
      </dsp:txXfrm>
    </dsp:sp>
    <dsp:sp modelId="{9DAB73EB-93D3-444D-BE11-75E895ECEAD9}">
      <dsp:nvSpPr>
        <dsp:cNvPr id="0" name=""/>
        <dsp:cNvSpPr/>
      </dsp:nvSpPr>
      <dsp:spPr>
        <a:xfrm>
          <a:off x="7095245" y="269655"/>
          <a:ext cx="1496588" cy="1496588"/>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EC2190-0B46-4F16-A414-F8E8CB8FC8FF}">
      <dsp:nvSpPr>
        <dsp:cNvPr id="0" name=""/>
        <dsp:cNvSpPr/>
      </dsp:nvSpPr>
      <dsp:spPr>
        <a:xfrm>
          <a:off x="8742759"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Physical security: restricted access and surveillance systems</a:t>
          </a:r>
          <a:endParaRPr lang="en-IN" sz="2000" kern="1200" dirty="0"/>
        </a:p>
      </dsp:txBody>
      <dsp:txXfrm>
        <a:off x="8742759" y="1797703"/>
        <a:ext cx="1696640" cy="1797703"/>
      </dsp:txXfrm>
    </dsp:sp>
    <dsp:sp modelId="{5AADFF6C-ABF1-47EF-84C5-59FDEC65C73C}">
      <dsp:nvSpPr>
        <dsp:cNvPr id="0" name=""/>
        <dsp:cNvSpPr/>
      </dsp:nvSpPr>
      <dsp:spPr>
        <a:xfrm>
          <a:off x="8842785" y="269655"/>
          <a:ext cx="1496588" cy="1496588"/>
        </a:xfrm>
        <a:prstGeom prst="ellipse">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6F779F-0410-4AAA-B5E8-E5772631FB98}">
      <dsp:nvSpPr>
        <dsp:cNvPr id="0" name=""/>
        <dsp:cNvSpPr/>
      </dsp:nvSpPr>
      <dsp:spPr>
        <a:xfrm>
          <a:off x="10490299" y="0"/>
          <a:ext cx="1696640" cy="4494259"/>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Rack space and raised floors</a:t>
          </a:r>
          <a:endParaRPr lang="en-IN" sz="2000" kern="1200" dirty="0"/>
        </a:p>
      </dsp:txBody>
      <dsp:txXfrm>
        <a:off x="10490299" y="1797703"/>
        <a:ext cx="1696640" cy="1797703"/>
      </dsp:txXfrm>
    </dsp:sp>
    <dsp:sp modelId="{830BDE4B-76BB-44AD-BC7C-701C8F02EC0B}">
      <dsp:nvSpPr>
        <dsp:cNvPr id="0" name=""/>
        <dsp:cNvSpPr/>
      </dsp:nvSpPr>
      <dsp:spPr>
        <a:xfrm>
          <a:off x="10590325" y="269655"/>
          <a:ext cx="1496588" cy="1496588"/>
        </a:xfrm>
        <a:prstGeom prst="ellipse">
          <a:avLst/>
        </a:prstGeom>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8955A-7C44-476B-A35E-28E9546972AD}">
      <dsp:nvSpPr>
        <dsp:cNvPr id="0" name=""/>
        <dsp:cNvSpPr/>
      </dsp:nvSpPr>
      <dsp:spPr>
        <a:xfrm>
          <a:off x="487679" y="3808391"/>
          <a:ext cx="11216640" cy="248170"/>
        </a:xfrm>
        <a:prstGeom prst="leftRightArrow">
          <a:avLst/>
        </a:prstGeom>
        <a:solidFill>
          <a:schemeClr val="accent4">
            <a:lumMod val="40000"/>
            <a:lumOff val="60000"/>
          </a:schemeClr>
        </a:solidFill>
        <a:ln w="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EF1CF-93F0-4C39-980B-AA3977465234}">
      <dsp:nvSpPr>
        <dsp:cNvPr id="0" name=""/>
        <dsp:cNvSpPr/>
      </dsp:nvSpPr>
      <dsp:spPr>
        <a:xfrm flipH="1">
          <a:off x="736881" y="1325500"/>
          <a:ext cx="10043982" cy="311588"/>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1763C-3C34-471B-859A-432BD431FFF9}">
      <dsp:nvSpPr>
        <dsp:cNvPr id="0" name=""/>
        <dsp:cNvSpPr/>
      </dsp:nvSpPr>
      <dsp:spPr>
        <a:xfrm>
          <a:off x="1325046" y="731793"/>
          <a:ext cx="36001" cy="36001"/>
        </a:xfrm>
        <a:prstGeom prst="rect">
          <a:avLst/>
        </a:prstGeom>
        <a:solidFill>
          <a:schemeClr val="lt1">
            <a:alpha val="9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6B1E0E-271D-4090-A9F1-07ABBE98B926}">
      <dsp:nvSpPr>
        <dsp:cNvPr id="0" name=""/>
        <dsp:cNvSpPr/>
      </dsp:nvSpPr>
      <dsp:spPr>
        <a:xfrm>
          <a:off x="2170545" y="0"/>
          <a:ext cx="7176654" cy="11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54610" rIns="81915" bIns="54610" numCol="1" spcCol="1270" anchor="ctr" anchorCtr="0">
          <a:noAutofit/>
        </a:bodyPr>
        <a:lstStyle/>
        <a:p>
          <a:pPr marL="0" lvl="0" indent="0" algn="l" defTabSz="1911350">
            <a:lnSpc>
              <a:spcPct val="90000"/>
            </a:lnSpc>
            <a:spcBef>
              <a:spcPct val="0"/>
            </a:spcBef>
            <a:spcAft>
              <a:spcPct val="35000"/>
            </a:spcAft>
            <a:buNone/>
          </a:pPr>
          <a:r>
            <a:rPr lang="en-IN" sz="4300" kern="1200" dirty="0">
              <a:latin typeface="Verdana Pro Cond Black" panose="020B0A06030504040204" pitchFamily="34" charset="0"/>
            </a:rPr>
            <a:t>Applications of Data center</a:t>
          </a:r>
        </a:p>
      </dsp:txBody>
      <dsp:txXfrm>
        <a:off x="2170545" y="0"/>
        <a:ext cx="7176654" cy="1158772"/>
      </dsp:txXfrm>
    </dsp:sp>
    <dsp:sp modelId="{AED552FF-ABDC-4C04-8B91-28DA17699178}">
      <dsp:nvSpPr>
        <dsp:cNvPr id="0" name=""/>
        <dsp:cNvSpPr/>
      </dsp:nvSpPr>
      <dsp:spPr>
        <a:xfrm>
          <a:off x="736881" y="2173193"/>
          <a:ext cx="402782" cy="402782"/>
        </a:xfrm>
        <a:prstGeom prst="rect">
          <a:avLst/>
        </a:prstGeom>
        <a:solidFill>
          <a:schemeClr val="accent2">
            <a:lumMod val="7500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607BFD-25DF-44CB-886D-D727F63A8820}">
      <dsp:nvSpPr>
        <dsp:cNvPr id="0" name=""/>
        <dsp:cNvSpPr/>
      </dsp:nvSpPr>
      <dsp:spPr>
        <a:xfrm>
          <a:off x="1120682" y="1905141"/>
          <a:ext cx="5099080" cy="93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Arial Black" panose="020B0A04020102020204" pitchFamily="34" charset="0"/>
            </a:rPr>
            <a:t>Email and file sharing</a:t>
          </a:r>
        </a:p>
      </dsp:txBody>
      <dsp:txXfrm>
        <a:off x="1120682" y="1905141"/>
        <a:ext cx="5099080" cy="938886"/>
      </dsp:txXfrm>
    </dsp:sp>
    <dsp:sp modelId="{BA06824D-B1A0-47FA-AAC5-D53CA45404B8}">
      <dsp:nvSpPr>
        <dsp:cNvPr id="0" name=""/>
        <dsp:cNvSpPr/>
      </dsp:nvSpPr>
      <dsp:spPr>
        <a:xfrm>
          <a:off x="736881" y="3112080"/>
          <a:ext cx="402782" cy="402782"/>
        </a:xfrm>
        <a:prstGeom prst="rect">
          <a:avLst/>
        </a:prstGeom>
        <a:solidFill>
          <a:schemeClr val="accent2">
            <a:lumMod val="75000"/>
          </a:schemeClr>
        </a:solidFill>
        <a:ln w="12700" cap="flat" cmpd="sng" algn="ctr">
          <a:solidFill>
            <a:schemeClr val="accent1">
              <a:shade val="50000"/>
              <a:hueOff val="160997"/>
              <a:satOff val="-3921"/>
              <a:lumOff val="171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7B56A-1213-420B-BE3A-4DE5CA9364E6}">
      <dsp:nvSpPr>
        <dsp:cNvPr id="0" name=""/>
        <dsp:cNvSpPr/>
      </dsp:nvSpPr>
      <dsp:spPr>
        <a:xfrm>
          <a:off x="1120682" y="2844028"/>
          <a:ext cx="5099080" cy="93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Arial Black" panose="020B0A04020102020204" pitchFamily="34" charset="0"/>
            </a:rPr>
            <a:t>Customer</a:t>
          </a:r>
          <a:r>
            <a:rPr lang="en-IN" sz="1800" b="1" kern="1200" baseline="0" dirty="0">
              <a:latin typeface="Arial Black" panose="020B0A04020102020204" pitchFamily="34" charset="0"/>
            </a:rPr>
            <a:t> relationship management(CMR)</a:t>
          </a:r>
          <a:endParaRPr lang="en-IN" sz="1800" b="1" kern="1200" dirty="0">
            <a:latin typeface="Arial Black" panose="020B0A04020102020204" pitchFamily="34" charset="0"/>
          </a:endParaRPr>
        </a:p>
      </dsp:txBody>
      <dsp:txXfrm>
        <a:off x="1120682" y="2844028"/>
        <a:ext cx="5099080" cy="938886"/>
      </dsp:txXfrm>
    </dsp:sp>
    <dsp:sp modelId="{C8A884A7-2FAB-4A0E-A6F1-5D6ED69CCDF0}">
      <dsp:nvSpPr>
        <dsp:cNvPr id="0" name=""/>
        <dsp:cNvSpPr/>
      </dsp:nvSpPr>
      <dsp:spPr>
        <a:xfrm>
          <a:off x="736881" y="4050967"/>
          <a:ext cx="402782" cy="402782"/>
        </a:xfrm>
        <a:prstGeom prst="rect">
          <a:avLst/>
        </a:prstGeom>
        <a:solidFill>
          <a:schemeClr val="accent2">
            <a:lumMod val="75000"/>
          </a:schemeClr>
        </a:solidFill>
        <a:ln w="12700" cap="flat" cmpd="sng" algn="ctr">
          <a:solidFill>
            <a:schemeClr val="accent1">
              <a:shade val="50000"/>
              <a:hueOff val="321993"/>
              <a:satOff val="-7842"/>
              <a:lumOff val="343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760B5F-80FB-4734-8EEE-66398CD42742}">
      <dsp:nvSpPr>
        <dsp:cNvPr id="0" name=""/>
        <dsp:cNvSpPr/>
      </dsp:nvSpPr>
      <dsp:spPr>
        <a:xfrm>
          <a:off x="1120682" y="3782914"/>
          <a:ext cx="5099080" cy="93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Arial Black" panose="020B0A04020102020204" pitchFamily="34" charset="0"/>
            </a:rPr>
            <a:t>Retail</a:t>
          </a:r>
          <a:r>
            <a:rPr lang="en-IN" sz="1800" b="1" kern="1200" baseline="0" dirty="0">
              <a:latin typeface="Arial Black" panose="020B0A04020102020204" pitchFamily="34" charset="0"/>
            </a:rPr>
            <a:t> Industry</a:t>
          </a:r>
          <a:endParaRPr lang="en-IN" sz="1800" b="1" kern="1200" dirty="0">
            <a:latin typeface="Arial Black" panose="020B0A04020102020204" pitchFamily="34" charset="0"/>
          </a:endParaRPr>
        </a:p>
      </dsp:txBody>
      <dsp:txXfrm>
        <a:off x="1120682" y="3782914"/>
        <a:ext cx="5099080" cy="938886"/>
      </dsp:txXfrm>
    </dsp:sp>
    <dsp:sp modelId="{B49EB733-8AF6-42F1-A222-5DF92EFB4212}">
      <dsp:nvSpPr>
        <dsp:cNvPr id="0" name=""/>
        <dsp:cNvSpPr/>
      </dsp:nvSpPr>
      <dsp:spPr>
        <a:xfrm>
          <a:off x="736881" y="4989853"/>
          <a:ext cx="402782" cy="402782"/>
        </a:xfrm>
        <a:prstGeom prst="rect">
          <a:avLst/>
        </a:prstGeom>
        <a:solidFill>
          <a:schemeClr val="accent2">
            <a:lumMod val="75000"/>
          </a:schemeClr>
        </a:solidFill>
        <a:ln w="12700" cap="flat" cmpd="sng" algn="ctr">
          <a:solidFill>
            <a:schemeClr val="accent1">
              <a:shade val="50000"/>
              <a:hueOff val="321993"/>
              <a:satOff val="-7842"/>
              <a:lumOff val="343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75F3DE-5DBC-4768-A578-1FBCD6AD23CA}">
      <dsp:nvSpPr>
        <dsp:cNvPr id="0" name=""/>
        <dsp:cNvSpPr/>
      </dsp:nvSpPr>
      <dsp:spPr>
        <a:xfrm>
          <a:off x="1120682" y="4721801"/>
          <a:ext cx="5099080" cy="93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Arial Black" panose="020B0A04020102020204" pitchFamily="34" charset="0"/>
            </a:rPr>
            <a:t>Banking</a:t>
          </a:r>
          <a:r>
            <a:rPr lang="en-IN" sz="1800" b="1" kern="1200" baseline="0" dirty="0">
              <a:latin typeface="Arial Black" panose="020B0A04020102020204" pitchFamily="34" charset="0"/>
            </a:rPr>
            <a:t> Sector</a:t>
          </a:r>
          <a:endParaRPr lang="en-IN" sz="1800" b="1" kern="1200" dirty="0">
            <a:latin typeface="Arial Black" panose="020B0A04020102020204" pitchFamily="34" charset="0"/>
          </a:endParaRPr>
        </a:p>
      </dsp:txBody>
      <dsp:txXfrm>
        <a:off x="1120682" y="4721801"/>
        <a:ext cx="5099080" cy="938886"/>
      </dsp:txXfrm>
    </dsp:sp>
    <dsp:sp modelId="{60958239-2B37-4529-A7A7-B91B5B5FAC51}">
      <dsp:nvSpPr>
        <dsp:cNvPr id="0" name=""/>
        <dsp:cNvSpPr/>
      </dsp:nvSpPr>
      <dsp:spPr>
        <a:xfrm>
          <a:off x="736881" y="5928740"/>
          <a:ext cx="402782" cy="402782"/>
        </a:xfrm>
        <a:prstGeom prst="rect">
          <a:avLst/>
        </a:prstGeom>
        <a:solidFill>
          <a:schemeClr val="accent2">
            <a:lumMod val="75000"/>
          </a:schemeClr>
        </a:solidFill>
        <a:ln w="12700" cap="flat" cmpd="sng" algn="ctr">
          <a:solidFill>
            <a:schemeClr val="accent1">
              <a:shade val="50000"/>
              <a:hueOff val="160997"/>
              <a:satOff val="-3921"/>
              <a:lumOff val="171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16E519-C457-46A5-92CB-729EE10AB663}">
      <dsp:nvSpPr>
        <dsp:cNvPr id="0" name=""/>
        <dsp:cNvSpPr/>
      </dsp:nvSpPr>
      <dsp:spPr>
        <a:xfrm>
          <a:off x="1120682" y="5660688"/>
          <a:ext cx="5099080" cy="93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Arial Black" panose="020B0A04020102020204" pitchFamily="34" charset="0"/>
            </a:rPr>
            <a:t>E-commerce</a:t>
          </a:r>
        </a:p>
      </dsp:txBody>
      <dsp:txXfrm>
        <a:off x="1120682" y="5660688"/>
        <a:ext cx="5099080" cy="938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450EA-E360-41D7-BA09-70424CC94932}">
      <dsp:nvSpPr>
        <dsp:cNvPr id="0" name=""/>
        <dsp:cNvSpPr/>
      </dsp:nvSpPr>
      <dsp:spPr>
        <a:xfrm>
          <a:off x="0" y="342816"/>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3C4C8D-2AFC-4A10-8013-E468378EA066}">
      <dsp:nvSpPr>
        <dsp:cNvPr id="0" name=""/>
        <dsp:cNvSpPr/>
      </dsp:nvSpPr>
      <dsp:spPr>
        <a:xfrm>
          <a:off x="507750" y="91896"/>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Customer relationship management (CRM)</a:t>
          </a:r>
        </a:p>
      </dsp:txBody>
      <dsp:txXfrm>
        <a:off x="532248" y="116394"/>
        <a:ext cx="7059506" cy="452844"/>
      </dsp:txXfrm>
    </dsp:sp>
    <dsp:sp modelId="{A334DB1B-0804-45DA-B765-2E6FA4352B16}">
      <dsp:nvSpPr>
        <dsp:cNvPr id="0" name=""/>
        <dsp:cNvSpPr/>
      </dsp:nvSpPr>
      <dsp:spPr>
        <a:xfrm>
          <a:off x="0" y="1113936"/>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24323C-BDCA-455A-B851-B52B51708052}">
      <dsp:nvSpPr>
        <dsp:cNvPr id="0" name=""/>
        <dsp:cNvSpPr/>
      </dsp:nvSpPr>
      <dsp:spPr>
        <a:xfrm>
          <a:off x="507750" y="863016"/>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Enterprise resource planning (ERP)</a:t>
          </a:r>
        </a:p>
      </dsp:txBody>
      <dsp:txXfrm>
        <a:off x="532248" y="887514"/>
        <a:ext cx="7059506" cy="452844"/>
      </dsp:txXfrm>
    </dsp:sp>
    <dsp:sp modelId="{CF5D8EDC-5069-4A1B-8100-2CD28DBDCDA9}">
      <dsp:nvSpPr>
        <dsp:cNvPr id="0" name=""/>
        <dsp:cNvSpPr/>
      </dsp:nvSpPr>
      <dsp:spPr>
        <a:xfrm>
          <a:off x="0" y="1885056"/>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215600-BB92-470A-B49C-25E5E7445CDE}">
      <dsp:nvSpPr>
        <dsp:cNvPr id="0" name=""/>
        <dsp:cNvSpPr/>
      </dsp:nvSpPr>
      <dsp:spPr>
        <a:xfrm>
          <a:off x="507750" y="1634136"/>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Supply chain management (SCM)</a:t>
          </a:r>
        </a:p>
      </dsp:txBody>
      <dsp:txXfrm>
        <a:off x="532248" y="1658634"/>
        <a:ext cx="7059506" cy="452844"/>
      </dsp:txXfrm>
    </dsp:sp>
    <dsp:sp modelId="{9ABB02C6-0B9A-4FA3-A2DD-7EDF5B55AAE8}">
      <dsp:nvSpPr>
        <dsp:cNvPr id="0" name=""/>
        <dsp:cNvSpPr/>
      </dsp:nvSpPr>
      <dsp:spPr>
        <a:xfrm>
          <a:off x="0" y="2656177"/>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5885CF-709E-4099-8299-D2D2DD758ADF}">
      <dsp:nvSpPr>
        <dsp:cNvPr id="0" name=""/>
        <dsp:cNvSpPr/>
      </dsp:nvSpPr>
      <dsp:spPr>
        <a:xfrm>
          <a:off x="507750" y="2405257"/>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Sales force automation (SFA)</a:t>
          </a:r>
        </a:p>
      </dsp:txBody>
      <dsp:txXfrm>
        <a:off x="532248" y="2429755"/>
        <a:ext cx="7059506" cy="452844"/>
      </dsp:txXfrm>
    </dsp:sp>
    <dsp:sp modelId="{A04C7EA7-A01D-43A8-B8AC-369BA1A6B063}">
      <dsp:nvSpPr>
        <dsp:cNvPr id="0" name=""/>
        <dsp:cNvSpPr/>
      </dsp:nvSpPr>
      <dsp:spPr>
        <a:xfrm>
          <a:off x="0" y="3427296"/>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B668BC-73E9-4326-97D3-888F29DB21AB}">
      <dsp:nvSpPr>
        <dsp:cNvPr id="0" name=""/>
        <dsp:cNvSpPr/>
      </dsp:nvSpPr>
      <dsp:spPr>
        <a:xfrm>
          <a:off x="507750" y="3176376"/>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Order processing</a:t>
          </a:r>
        </a:p>
      </dsp:txBody>
      <dsp:txXfrm>
        <a:off x="532248" y="3200874"/>
        <a:ext cx="7059506" cy="452844"/>
      </dsp:txXfrm>
    </dsp:sp>
    <dsp:sp modelId="{EB39EC7A-6D22-4D2A-A766-1FDA7AC943D9}">
      <dsp:nvSpPr>
        <dsp:cNvPr id="0" name=""/>
        <dsp:cNvSpPr/>
      </dsp:nvSpPr>
      <dsp:spPr>
        <a:xfrm>
          <a:off x="0" y="4198417"/>
          <a:ext cx="10155003"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7B703-37E2-4DFA-8BEF-9536DF35351B}">
      <dsp:nvSpPr>
        <dsp:cNvPr id="0" name=""/>
        <dsp:cNvSpPr/>
      </dsp:nvSpPr>
      <dsp:spPr>
        <a:xfrm>
          <a:off x="507750" y="3947497"/>
          <a:ext cx="710850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8684" tIns="0" rIns="268684" bIns="0" numCol="1" spcCol="1270" anchor="ctr" anchorCtr="0">
          <a:noAutofit/>
        </a:bodyPr>
        <a:lstStyle/>
        <a:p>
          <a:pPr marL="0" lvl="0" indent="0" algn="l" defTabSz="1244600">
            <a:lnSpc>
              <a:spcPct val="90000"/>
            </a:lnSpc>
            <a:spcBef>
              <a:spcPct val="0"/>
            </a:spcBef>
            <a:spcAft>
              <a:spcPct val="35000"/>
            </a:spcAft>
            <a:buNone/>
          </a:pPr>
          <a:r>
            <a:rPr lang="en-IN" sz="2800" kern="1200" dirty="0"/>
            <a:t>E-commerce</a:t>
          </a:r>
        </a:p>
      </dsp:txBody>
      <dsp:txXfrm>
        <a:off x="532248" y="3971995"/>
        <a:ext cx="7059506"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C97C5-D45A-41BB-9170-2C3E5BD26910}">
      <dsp:nvSpPr>
        <dsp:cNvPr id="0" name=""/>
        <dsp:cNvSpPr/>
      </dsp:nvSpPr>
      <dsp:spPr>
        <a:xfrm>
          <a:off x="7020" y="56812"/>
          <a:ext cx="7188105" cy="857627"/>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Secure processing of data.</a:t>
          </a:r>
        </a:p>
      </dsp:txBody>
      <dsp:txXfrm>
        <a:off x="48886" y="98678"/>
        <a:ext cx="7104373" cy="773895"/>
      </dsp:txXfrm>
    </dsp:sp>
    <dsp:sp modelId="{F0984D9A-87AF-4ED4-BD1F-0B42A221F325}">
      <dsp:nvSpPr>
        <dsp:cNvPr id="0" name=""/>
        <dsp:cNvSpPr/>
      </dsp:nvSpPr>
      <dsp:spPr>
        <a:xfrm>
          <a:off x="3510" y="912717"/>
          <a:ext cx="7188105" cy="108298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Structuring of large amount of data.</a:t>
          </a:r>
        </a:p>
      </dsp:txBody>
      <dsp:txXfrm>
        <a:off x="56377" y="965584"/>
        <a:ext cx="7082371" cy="977251"/>
      </dsp:txXfrm>
    </dsp:sp>
    <dsp:sp modelId="{F21E209F-CDC6-452D-B96B-6CF55329E1E2}">
      <dsp:nvSpPr>
        <dsp:cNvPr id="0" name=""/>
        <dsp:cNvSpPr/>
      </dsp:nvSpPr>
      <dsp:spPr>
        <a:xfrm>
          <a:off x="3510" y="2049852"/>
          <a:ext cx="7188105" cy="1020205"/>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a:t>Easy access to data from anywhere.</a:t>
          </a:r>
        </a:p>
      </dsp:txBody>
      <dsp:txXfrm>
        <a:off x="53312" y="2099654"/>
        <a:ext cx="7088501" cy="920601"/>
      </dsp:txXfrm>
    </dsp:sp>
    <dsp:sp modelId="{CB35A0AC-8D0F-43B1-9F69-8D18244C0618}">
      <dsp:nvSpPr>
        <dsp:cNvPr id="0" name=""/>
        <dsp:cNvSpPr/>
      </dsp:nvSpPr>
      <dsp:spPr>
        <a:xfrm>
          <a:off x="3510" y="3124207"/>
          <a:ext cx="7188105" cy="929613"/>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a:t>Flexible and smooth operations.</a:t>
          </a:r>
        </a:p>
      </dsp:txBody>
      <dsp:txXfrm>
        <a:off x="48890" y="3169587"/>
        <a:ext cx="7097345" cy="8388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797D3-E795-4131-B2E2-49C651EE192E}">
      <dsp:nvSpPr>
        <dsp:cNvPr id="0" name=""/>
        <dsp:cNvSpPr/>
      </dsp:nvSpPr>
      <dsp:spPr>
        <a:xfrm>
          <a:off x="5844"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rgbClr val="FF0000"/>
              </a:solidFill>
            </a:rPr>
            <a:t>Infrastructure services</a:t>
          </a:r>
        </a:p>
      </dsp:txBody>
      <dsp:txXfrm>
        <a:off x="88892" y="394779"/>
        <a:ext cx="1827010" cy="830457"/>
      </dsp:txXfrm>
    </dsp:sp>
    <dsp:sp modelId="{97D11CFA-11D4-4081-B9DD-C2BB60058F3B}">
      <dsp:nvSpPr>
        <dsp:cNvPr id="0" name=""/>
        <dsp:cNvSpPr/>
      </dsp:nvSpPr>
      <dsp:spPr>
        <a:xfrm>
          <a:off x="205155"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2B4FA1B6-4419-4A0D-A6AD-7117186478E6}">
      <dsp:nvSpPr>
        <dsp:cNvPr id="0" name=""/>
        <dsp:cNvSpPr/>
      </dsp:nvSpPr>
      <dsp:spPr>
        <a:xfrm>
          <a:off x="404466"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Routing</a:t>
          </a:r>
        </a:p>
      </dsp:txBody>
      <dsp:txXfrm>
        <a:off x="433654" y="1586610"/>
        <a:ext cx="1536108" cy="938177"/>
      </dsp:txXfrm>
    </dsp:sp>
    <dsp:sp modelId="{05FE5D1B-0907-4F64-BC57-9A895C0A4794}">
      <dsp:nvSpPr>
        <dsp:cNvPr id="0" name=""/>
        <dsp:cNvSpPr/>
      </dsp:nvSpPr>
      <dsp:spPr>
        <a:xfrm>
          <a:off x="205155"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7AFE3ADC-ABF4-400C-8DAF-A4FA5BFDE512}">
      <dsp:nvSpPr>
        <dsp:cNvPr id="0" name=""/>
        <dsp:cNvSpPr/>
      </dsp:nvSpPr>
      <dsp:spPr>
        <a:xfrm>
          <a:off x="404466"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Switching</a:t>
          </a:r>
        </a:p>
      </dsp:txBody>
      <dsp:txXfrm>
        <a:off x="433654" y="2832302"/>
        <a:ext cx="1536108" cy="938177"/>
      </dsp:txXfrm>
    </dsp:sp>
    <dsp:sp modelId="{97EBF482-7AA9-4C10-951B-7B4CFCAD2ED4}">
      <dsp:nvSpPr>
        <dsp:cNvPr id="0" name=""/>
        <dsp:cNvSpPr/>
      </dsp:nvSpPr>
      <dsp:spPr>
        <a:xfrm>
          <a:off x="205155"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0C406E5E-FA61-407A-9A81-BB6D8250A6C2}">
      <dsp:nvSpPr>
        <dsp:cNvPr id="0" name=""/>
        <dsp:cNvSpPr/>
      </dsp:nvSpPr>
      <dsp:spPr>
        <a:xfrm>
          <a:off x="404466"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Server-farm Architecture</a:t>
          </a:r>
        </a:p>
      </dsp:txBody>
      <dsp:txXfrm>
        <a:off x="433654" y="4077993"/>
        <a:ext cx="1536108" cy="938177"/>
      </dsp:txXfrm>
    </dsp:sp>
    <dsp:sp modelId="{48120E51-66A8-48B2-8F44-9F8A3AE2BE88}">
      <dsp:nvSpPr>
        <dsp:cNvPr id="0" name=""/>
        <dsp:cNvSpPr/>
      </dsp:nvSpPr>
      <dsp:spPr>
        <a:xfrm>
          <a:off x="2497227" y="311731"/>
          <a:ext cx="1993106" cy="996553"/>
        </a:xfrm>
        <a:prstGeom prst="round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rgbClr val="FF0000"/>
              </a:solidFill>
            </a:rPr>
            <a:t>Application services</a:t>
          </a:r>
        </a:p>
      </dsp:txBody>
      <dsp:txXfrm>
        <a:off x="2545875" y="360379"/>
        <a:ext cx="1895810" cy="899257"/>
      </dsp:txXfrm>
    </dsp:sp>
    <dsp:sp modelId="{5CC2E233-A3D9-490B-943C-C939AB910E71}">
      <dsp:nvSpPr>
        <dsp:cNvPr id="0" name=""/>
        <dsp:cNvSpPr/>
      </dsp:nvSpPr>
      <dsp:spPr>
        <a:xfrm>
          <a:off x="2696538"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3B8F9F5E-0EB2-4816-AFDC-F2F599C04316}">
      <dsp:nvSpPr>
        <dsp:cNvPr id="0" name=""/>
        <dsp:cNvSpPr/>
      </dsp:nvSpPr>
      <dsp:spPr>
        <a:xfrm>
          <a:off x="2895848"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Load Balancing</a:t>
          </a:r>
        </a:p>
      </dsp:txBody>
      <dsp:txXfrm>
        <a:off x="2925036" y="1586610"/>
        <a:ext cx="1536108" cy="938177"/>
      </dsp:txXfrm>
    </dsp:sp>
    <dsp:sp modelId="{5636A3AD-4918-44E4-82C2-89DE9090FE45}">
      <dsp:nvSpPr>
        <dsp:cNvPr id="0" name=""/>
        <dsp:cNvSpPr/>
      </dsp:nvSpPr>
      <dsp:spPr>
        <a:xfrm>
          <a:off x="2696538"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E7955740-F6F4-49EB-BFC8-4D50EC0A3702}">
      <dsp:nvSpPr>
        <dsp:cNvPr id="0" name=""/>
        <dsp:cNvSpPr/>
      </dsp:nvSpPr>
      <dsp:spPr>
        <a:xfrm>
          <a:off x="2895848"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Secure Socket Layer Offloading</a:t>
          </a:r>
        </a:p>
      </dsp:txBody>
      <dsp:txXfrm>
        <a:off x="2925036" y="2832302"/>
        <a:ext cx="1536108" cy="938177"/>
      </dsp:txXfrm>
    </dsp:sp>
    <dsp:sp modelId="{D5A11430-E2F9-4A5C-8F8E-DED6530AF323}">
      <dsp:nvSpPr>
        <dsp:cNvPr id="0" name=""/>
        <dsp:cNvSpPr/>
      </dsp:nvSpPr>
      <dsp:spPr>
        <a:xfrm>
          <a:off x="2696538"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245489C8-1CC2-45F7-89F6-1C969261C84E}">
      <dsp:nvSpPr>
        <dsp:cNvPr id="0" name=""/>
        <dsp:cNvSpPr/>
      </dsp:nvSpPr>
      <dsp:spPr>
        <a:xfrm>
          <a:off x="2895848"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Caching</a:t>
          </a:r>
        </a:p>
      </dsp:txBody>
      <dsp:txXfrm>
        <a:off x="2925036" y="4077993"/>
        <a:ext cx="1536108" cy="938177"/>
      </dsp:txXfrm>
    </dsp:sp>
    <dsp:sp modelId="{33A4A554-644B-4BAC-BAC8-3553BE487C19}">
      <dsp:nvSpPr>
        <dsp:cNvPr id="0" name=""/>
        <dsp:cNvSpPr/>
      </dsp:nvSpPr>
      <dsp:spPr>
        <a:xfrm>
          <a:off x="4988610"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rgbClr val="FF0000"/>
              </a:solidFill>
            </a:rPr>
            <a:t>Security services</a:t>
          </a:r>
        </a:p>
      </dsp:txBody>
      <dsp:txXfrm>
        <a:off x="5071658" y="394779"/>
        <a:ext cx="1827010" cy="830457"/>
      </dsp:txXfrm>
    </dsp:sp>
    <dsp:sp modelId="{593BFBDC-BE60-4FEF-A497-5550B91D3A85}">
      <dsp:nvSpPr>
        <dsp:cNvPr id="0" name=""/>
        <dsp:cNvSpPr/>
      </dsp:nvSpPr>
      <dsp:spPr>
        <a:xfrm>
          <a:off x="5187921"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069FEBA-FA09-44A4-BF57-1DA2525F8532}">
      <dsp:nvSpPr>
        <dsp:cNvPr id="0" name=""/>
        <dsp:cNvSpPr/>
      </dsp:nvSpPr>
      <dsp:spPr>
        <a:xfrm>
          <a:off x="5387231"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Packet filtering and inspection,</a:t>
          </a:r>
        </a:p>
      </dsp:txBody>
      <dsp:txXfrm>
        <a:off x="5416419" y="1586610"/>
        <a:ext cx="1536108" cy="938177"/>
      </dsp:txXfrm>
    </dsp:sp>
    <dsp:sp modelId="{C6BF2D21-FA61-4BA8-8D87-7861E7EEF771}">
      <dsp:nvSpPr>
        <dsp:cNvPr id="0" name=""/>
        <dsp:cNvSpPr/>
      </dsp:nvSpPr>
      <dsp:spPr>
        <a:xfrm>
          <a:off x="5187921"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E13C67D1-2849-431F-B9DF-9A87D21FC6FB}">
      <dsp:nvSpPr>
        <dsp:cNvPr id="0" name=""/>
        <dsp:cNvSpPr/>
      </dsp:nvSpPr>
      <dsp:spPr>
        <a:xfrm>
          <a:off x="5387231"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intrusion detection</a:t>
          </a:r>
        </a:p>
      </dsp:txBody>
      <dsp:txXfrm>
        <a:off x="5416419" y="2832302"/>
        <a:ext cx="1536108" cy="938177"/>
      </dsp:txXfrm>
    </dsp:sp>
    <dsp:sp modelId="{0DDD61C9-C9C5-4EBC-B7D2-38A26AFBA8DE}">
      <dsp:nvSpPr>
        <dsp:cNvPr id="0" name=""/>
        <dsp:cNvSpPr/>
      </dsp:nvSpPr>
      <dsp:spPr>
        <a:xfrm>
          <a:off x="5187921"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0B9837A8-45CB-4C0E-A9BB-9E889518432F}">
      <dsp:nvSpPr>
        <dsp:cNvPr id="0" name=""/>
        <dsp:cNvSpPr/>
      </dsp:nvSpPr>
      <dsp:spPr>
        <a:xfrm>
          <a:off x="5387231"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Intrusion prevention</a:t>
          </a:r>
        </a:p>
      </dsp:txBody>
      <dsp:txXfrm>
        <a:off x="5416419" y="4077993"/>
        <a:ext cx="1536108" cy="938177"/>
      </dsp:txXfrm>
    </dsp:sp>
    <dsp:sp modelId="{35F7464C-9389-4F5D-A507-CEDD0804025A}">
      <dsp:nvSpPr>
        <dsp:cNvPr id="0" name=""/>
        <dsp:cNvSpPr/>
      </dsp:nvSpPr>
      <dsp:spPr>
        <a:xfrm>
          <a:off x="7479993" y="311731"/>
          <a:ext cx="1993106" cy="996553"/>
        </a:xfrm>
        <a:prstGeom prst="round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rgbClr val="FF0000"/>
              </a:solidFill>
            </a:rPr>
            <a:t>Storage services</a:t>
          </a:r>
        </a:p>
      </dsp:txBody>
      <dsp:txXfrm>
        <a:off x="7528641" y="360379"/>
        <a:ext cx="1895810" cy="899257"/>
      </dsp:txXfrm>
    </dsp:sp>
    <dsp:sp modelId="{FC13A73C-56D8-4A03-B70C-F0D1B669FC32}">
      <dsp:nvSpPr>
        <dsp:cNvPr id="0" name=""/>
        <dsp:cNvSpPr/>
      </dsp:nvSpPr>
      <dsp:spPr>
        <a:xfrm>
          <a:off x="7679303"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BE77DC35-EE12-48A2-B2C5-BDBEBBFFF83B}">
      <dsp:nvSpPr>
        <dsp:cNvPr id="0" name=""/>
        <dsp:cNvSpPr/>
      </dsp:nvSpPr>
      <dsp:spPr>
        <a:xfrm>
          <a:off x="7878614"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SAN Architecture</a:t>
          </a:r>
        </a:p>
      </dsp:txBody>
      <dsp:txXfrm>
        <a:off x="7907802" y="1586610"/>
        <a:ext cx="1536108" cy="938177"/>
      </dsp:txXfrm>
    </dsp:sp>
    <dsp:sp modelId="{9A4D2C38-3A63-4568-ADD4-D21F657FCB56}">
      <dsp:nvSpPr>
        <dsp:cNvPr id="0" name=""/>
        <dsp:cNvSpPr/>
      </dsp:nvSpPr>
      <dsp:spPr>
        <a:xfrm>
          <a:off x="7679303"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C7DFB61-3D17-4D11-B2DD-6A89D904F854}">
      <dsp:nvSpPr>
        <dsp:cNvPr id="0" name=""/>
        <dsp:cNvSpPr/>
      </dsp:nvSpPr>
      <dsp:spPr>
        <a:xfrm>
          <a:off x="7878614"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Fibre Channel Switching</a:t>
          </a:r>
        </a:p>
      </dsp:txBody>
      <dsp:txXfrm>
        <a:off x="7907802" y="2832302"/>
        <a:ext cx="1536108" cy="938177"/>
      </dsp:txXfrm>
    </dsp:sp>
    <dsp:sp modelId="{145F5135-DFE3-48E4-BC84-678D9F9EC308}">
      <dsp:nvSpPr>
        <dsp:cNvPr id="0" name=""/>
        <dsp:cNvSpPr/>
      </dsp:nvSpPr>
      <dsp:spPr>
        <a:xfrm>
          <a:off x="7679303"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18487056-493D-41A2-BEF0-F6714B2F1C1E}">
      <dsp:nvSpPr>
        <dsp:cNvPr id="0" name=""/>
        <dsp:cNvSpPr/>
      </dsp:nvSpPr>
      <dsp:spPr>
        <a:xfrm>
          <a:off x="7878614"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Backup &amp; Archival</a:t>
          </a:r>
        </a:p>
      </dsp:txBody>
      <dsp:txXfrm>
        <a:off x="7907802" y="4077993"/>
        <a:ext cx="1536108" cy="938177"/>
      </dsp:txXfrm>
    </dsp:sp>
    <dsp:sp modelId="{AE2D3535-53A3-41A0-92C8-E274B7CA192E}">
      <dsp:nvSpPr>
        <dsp:cNvPr id="0" name=""/>
        <dsp:cNvSpPr/>
      </dsp:nvSpPr>
      <dsp:spPr>
        <a:xfrm>
          <a:off x="9971375" y="311731"/>
          <a:ext cx="1993106" cy="996553"/>
        </a:xfrm>
        <a:prstGeom prst="snip2DiagRect">
          <a:avLst/>
        </a:prstGeom>
        <a:gradFill rotWithShape="0">
          <a:gsLst>
            <a:gs pos="0">
              <a:schemeClr val="accent1"/>
            </a:gs>
            <a:gs pos="18000">
              <a:schemeClr val="accent2">
                <a:lumMod val="20000"/>
                <a:lumOff val="80000"/>
              </a:schemeClr>
            </a:gs>
            <a:gs pos="81000">
              <a:schemeClr val="accent1">
                <a:lumMod val="75000"/>
              </a:schemeClr>
            </a:gs>
            <a:gs pos="42000">
              <a:schemeClr val="accent1">
                <a:lumMod val="60000"/>
                <a:lumOff val="40000"/>
              </a:schemeClr>
            </a:gs>
            <a:gs pos="94000">
              <a:schemeClr val="tx1"/>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rgbClr val="FF0000"/>
              </a:solidFill>
            </a:rPr>
            <a:t>Business continuance</a:t>
          </a:r>
        </a:p>
      </dsp:txBody>
      <dsp:txXfrm>
        <a:off x="10054423" y="394779"/>
        <a:ext cx="1827010" cy="830457"/>
      </dsp:txXfrm>
    </dsp:sp>
    <dsp:sp modelId="{E3B46E7E-CC35-49E4-9BC5-854977C71B95}">
      <dsp:nvSpPr>
        <dsp:cNvPr id="0" name=""/>
        <dsp:cNvSpPr/>
      </dsp:nvSpPr>
      <dsp:spPr>
        <a:xfrm>
          <a:off x="10170686" y="1308284"/>
          <a:ext cx="199310" cy="747414"/>
        </a:xfrm>
        <a:custGeom>
          <a:avLst/>
          <a:gdLst/>
          <a:ahLst/>
          <a:cxnLst/>
          <a:rect l="0" t="0" r="0" b="0"/>
          <a:pathLst>
            <a:path>
              <a:moveTo>
                <a:pt x="0" y="0"/>
              </a:moveTo>
              <a:lnTo>
                <a:pt x="0" y="747414"/>
              </a:lnTo>
              <a:lnTo>
                <a:pt x="199310" y="747414"/>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CDCE5565-4D3A-44F3-A48F-DBBAD9384474}">
      <dsp:nvSpPr>
        <dsp:cNvPr id="0" name=""/>
        <dsp:cNvSpPr/>
      </dsp:nvSpPr>
      <dsp:spPr>
        <a:xfrm>
          <a:off x="10369997" y="1557422"/>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SAN Extension</a:t>
          </a:r>
        </a:p>
      </dsp:txBody>
      <dsp:txXfrm>
        <a:off x="10399185" y="1586610"/>
        <a:ext cx="1536108" cy="938177"/>
      </dsp:txXfrm>
    </dsp:sp>
    <dsp:sp modelId="{914B2F55-315F-4A87-A3A7-11EF5655F41A}">
      <dsp:nvSpPr>
        <dsp:cNvPr id="0" name=""/>
        <dsp:cNvSpPr/>
      </dsp:nvSpPr>
      <dsp:spPr>
        <a:xfrm>
          <a:off x="10170686" y="1308284"/>
          <a:ext cx="199310" cy="1993106"/>
        </a:xfrm>
        <a:custGeom>
          <a:avLst/>
          <a:gdLst/>
          <a:ahLst/>
          <a:cxnLst/>
          <a:rect l="0" t="0" r="0" b="0"/>
          <a:pathLst>
            <a:path>
              <a:moveTo>
                <a:pt x="0" y="0"/>
              </a:moveTo>
              <a:lnTo>
                <a:pt x="0" y="1993106"/>
              </a:lnTo>
              <a:lnTo>
                <a:pt x="199310" y="1993106"/>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FE2235FA-0C94-487D-B3E6-52EC278E782B}">
      <dsp:nvSpPr>
        <dsp:cNvPr id="0" name=""/>
        <dsp:cNvSpPr/>
      </dsp:nvSpPr>
      <dsp:spPr>
        <a:xfrm>
          <a:off x="10369997" y="2803114"/>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Site Selection</a:t>
          </a:r>
        </a:p>
      </dsp:txBody>
      <dsp:txXfrm>
        <a:off x="10399185" y="2832302"/>
        <a:ext cx="1536108" cy="938177"/>
      </dsp:txXfrm>
    </dsp:sp>
    <dsp:sp modelId="{AE2FBBF5-1ECF-40D3-AE53-9F97C49DA745}">
      <dsp:nvSpPr>
        <dsp:cNvPr id="0" name=""/>
        <dsp:cNvSpPr/>
      </dsp:nvSpPr>
      <dsp:spPr>
        <a:xfrm>
          <a:off x="10170686" y="1308284"/>
          <a:ext cx="199310" cy="3238797"/>
        </a:xfrm>
        <a:custGeom>
          <a:avLst/>
          <a:gdLst/>
          <a:ahLst/>
          <a:cxnLst/>
          <a:rect l="0" t="0" r="0" b="0"/>
          <a:pathLst>
            <a:path>
              <a:moveTo>
                <a:pt x="0" y="0"/>
              </a:moveTo>
              <a:lnTo>
                <a:pt x="0" y="3238797"/>
              </a:lnTo>
              <a:lnTo>
                <a:pt x="199310" y="3238797"/>
              </a:lnTo>
            </a:path>
          </a:pathLst>
        </a:custGeom>
        <a:noFill/>
        <a:ln w="1651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519258AD-3B87-447A-B7CA-769082D885B7}">
      <dsp:nvSpPr>
        <dsp:cNvPr id="0" name=""/>
        <dsp:cNvSpPr/>
      </dsp:nvSpPr>
      <dsp:spPr>
        <a:xfrm>
          <a:off x="10369997" y="4048805"/>
          <a:ext cx="1594484" cy="996553"/>
        </a:xfrm>
        <a:prstGeom prst="roundRect">
          <a:avLst>
            <a:gd name="adj" fmla="val 10000"/>
          </a:avLst>
        </a:prstGeom>
        <a:gradFill rotWithShape="0">
          <a:gsLst>
            <a:gs pos="0">
              <a:srgbClr val="FFFF00"/>
            </a:gs>
            <a:gs pos="43000">
              <a:schemeClr val="accent2">
                <a:lumMod val="20000"/>
                <a:lumOff val="80000"/>
              </a:schemeClr>
            </a:gs>
            <a:gs pos="100000">
              <a:srgbClr val="FF0000"/>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rgbClr val="002060"/>
              </a:solidFill>
            </a:rPr>
            <a:t>Data Center </a:t>
          </a:r>
          <a:r>
            <a:rPr lang="en-IN" sz="1800" b="1" kern="1200" dirty="0" err="1">
              <a:solidFill>
                <a:srgbClr val="002060"/>
              </a:solidFill>
            </a:rPr>
            <a:t>interconnecti-vity</a:t>
          </a:r>
          <a:endParaRPr lang="en-IN" sz="1800" b="1" kern="1200" dirty="0">
            <a:solidFill>
              <a:srgbClr val="002060"/>
            </a:solidFill>
          </a:endParaRPr>
        </a:p>
      </dsp:txBody>
      <dsp:txXfrm>
        <a:off x="10399185" y="4077993"/>
        <a:ext cx="1536108" cy="938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EC839-ED0F-4146-911C-47569A04E381}">
      <dsp:nvSpPr>
        <dsp:cNvPr id="0" name=""/>
        <dsp:cNvSpPr/>
      </dsp:nvSpPr>
      <dsp:spPr>
        <a:xfrm>
          <a:off x="97732" y="408997"/>
          <a:ext cx="3342409" cy="2005445"/>
        </a:xfrm>
        <a:prstGeom prst="rect">
          <a:avLst/>
        </a:prstGeom>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baseline="0" dirty="0"/>
            <a:t>Availability</a:t>
          </a:r>
        </a:p>
      </dsp:txBody>
      <dsp:txXfrm>
        <a:off x="97732" y="408997"/>
        <a:ext cx="3342409" cy="2005445"/>
      </dsp:txXfrm>
    </dsp:sp>
    <dsp:sp modelId="{42EEDB3B-6108-44A6-A345-88B2B4587983}">
      <dsp:nvSpPr>
        <dsp:cNvPr id="0" name=""/>
        <dsp:cNvSpPr/>
      </dsp:nvSpPr>
      <dsp:spPr>
        <a:xfrm>
          <a:off x="3676649" y="408997"/>
          <a:ext cx="3342409" cy="2005445"/>
        </a:xfrm>
        <a:prstGeom prst="rect">
          <a:avLst/>
        </a:prstGeom>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baseline="0"/>
            <a:t>Scalability</a:t>
          </a:r>
          <a:endParaRPr lang="en-IN" sz="4100" kern="1200" baseline="0" dirty="0"/>
        </a:p>
      </dsp:txBody>
      <dsp:txXfrm>
        <a:off x="3676649" y="408997"/>
        <a:ext cx="3342409" cy="2005445"/>
      </dsp:txXfrm>
    </dsp:sp>
    <dsp:sp modelId="{8CBCAFFF-EBD4-4F3E-AFFA-CF3A45AE72CD}">
      <dsp:nvSpPr>
        <dsp:cNvPr id="0" name=""/>
        <dsp:cNvSpPr/>
      </dsp:nvSpPr>
      <dsp:spPr>
        <a:xfrm>
          <a:off x="7233842" y="387278"/>
          <a:ext cx="3342409" cy="2005445"/>
        </a:xfrm>
        <a:prstGeom prst="rect">
          <a:avLst/>
        </a:prstGeom>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baseline="0"/>
            <a:t>Security</a:t>
          </a:r>
          <a:endParaRPr lang="en-IN" sz="4100" kern="1200" baseline="0" dirty="0"/>
        </a:p>
      </dsp:txBody>
      <dsp:txXfrm>
        <a:off x="7233842" y="387278"/>
        <a:ext cx="3342409" cy="2005445"/>
      </dsp:txXfrm>
    </dsp:sp>
    <dsp:sp modelId="{A5DF06A6-5E95-4FE5-8B08-8CE818D9442D}">
      <dsp:nvSpPr>
        <dsp:cNvPr id="0" name=""/>
        <dsp:cNvSpPr/>
      </dsp:nvSpPr>
      <dsp:spPr>
        <a:xfrm>
          <a:off x="1838324" y="2748683"/>
          <a:ext cx="3342409" cy="2005445"/>
        </a:xfrm>
        <a:prstGeom prst="rect">
          <a:avLst/>
        </a:prstGeom>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baseline="0"/>
            <a:t>Performance</a:t>
          </a:r>
          <a:endParaRPr lang="en-IN" sz="4100" kern="1200" baseline="0" dirty="0"/>
        </a:p>
      </dsp:txBody>
      <dsp:txXfrm>
        <a:off x="1838324" y="2748683"/>
        <a:ext cx="3342409" cy="2005445"/>
      </dsp:txXfrm>
    </dsp:sp>
    <dsp:sp modelId="{2CA1BBF6-85AC-4C9C-9939-909471570408}">
      <dsp:nvSpPr>
        <dsp:cNvPr id="0" name=""/>
        <dsp:cNvSpPr/>
      </dsp:nvSpPr>
      <dsp:spPr>
        <a:xfrm>
          <a:off x="5514974" y="2748683"/>
          <a:ext cx="3342409" cy="2005445"/>
        </a:xfrm>
        <a:prstGeom prst="rect">
          <a:avLst/>
        </a:prstGeom>
        <a:gradFill rotWithShape="0">
          <a:gsLst>
            <a:gs pos="0">
              <a:schemeClr val="accent2"/>
            </a:gs>
            <a:gs pos="16000">
              <a:schemeClr val="bg2">
                <a:lumMod val="50000"/>
              </a:schemeClr>
            </a:gs>
            <a:gs pos="83000">
              <a:schemeClr val="tx1"/>
            </a:gs>
            <a:gs pos="100000">
              <a:schemeClr val="tx1"/>
            </a:gs>
          </a:gsLst>
          <a:lin ang="5400000" scaled="1"/>
        </a:gradFill>
        <a:ln w="88900"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baseline="0" dirty="0"/>
            <a:t>Manageability</a:t>
          </a:r>
        </a:p>
      </dsp:txBody>
      <dsp:txXfrm>
        <a:off x="5514974" y="2748683"/>
        <a:ext cx="3342409" cy="20054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3B6DC-05EC-4DAF-8CB9-AE1F8EE81BCA}">
      <dsp:nvSpPr>
        <dsp:cNvPr id="0" name=""/>
        <dsp:cNvSpPr/>
      </dsp:nvSpPr>
      <dsp:spPr>
        <a:xfrm>
          <a:off x="0" y="-44644"/>
          <a:ext cx="11951855" cy="2156561"/>
        </a:xfrm>
        <a:prstGeom prst="roundRect">
          <a:avLst>
            <a:gd name="adj" fmla="val 10000"/>
          </a:avLst>
        </a:prstGeom>
        <a:solidFill>
          <a:schemeClr val="bg1">
            <a:lumMod val="95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D07F6-0637-42B7-AB40-B9437F1A3DA9}">
      <dsp:nvSpPr>
        <dsp:cNvPr id="0" name=""/>
        <dsp:cNvSpPr/>
      </dsp:nvSpPr>
      <dsp:spPr>
        <a:xfrm>
          <a:off x="359927" y="363118"/>
          <a:ext cx="1728000" cy="110642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FEA126-0990-4536-BA5B-E5A54F0DAFA4}">
      <dsp:nvSpPr>
        <dsp:cNvPr id="0" name=""/>
        <dsp:cNvSpPr/>
      </dsp:nvSpPr>
      <dsp:spPr>
        <a:xfrm rot="10800000">
          <a:off x="3599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Campus Network</a:t>
          </a:r>
        </a:p>
      </dsp:txBody>
      <dsp:txXfrm rot="10800000">
        <a:off x="413069" y="1670710"/>
        <a:ext cx="1621716" cy="1790898"/>
      </dsp:txXfrm>
    </dsp:sp>
    <dsp:sp modelId="{8854CDFD-3575-46CA-BA91-E1274CF17F5D}">
      <dsp:nvSpPr>
        <dsp:cNvPr id="0" name=""/>
        <dsp:cNvSpPr/>
      </dsp:nvSpPr>
      <dsp:spPr>
        <a:xfrm>
          <a:off x="2260727" y="363118"/>
          <a:ext cx="1728000" cy="1106424"/>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6E0FAE-6337-4ED0-8734-33285956DC1C}">
      <dsp:nvSpPr>
        <dsp:cNvPr id="0" name=""/>
        <dsp:cNvSpPr/>
      </dsp:nvSpPr>
      <dsp:spPr>
        <a:xfrm rot="10800000">
          <a:off x="22607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Private Wan</a:t>
          </a:r>
        </a:p>
      </dsp:txBody>
      <dsp:txXfrm rot="10800000">
        <a:off x="2313869" y="1670710"/>
        <a:ext cx="1621716" cy="1790898"/>
      </dsp:txXfrm>
    </dsp:sp>
    <dsp:sp modelId="{ED505ED3-F6C9-42D2-A315-57F4124319FD}">
      <dsp:nvSpPr>
        <dsp:cNvPr id="0" name=""/>
        <dsp:cNvSpPr/>
      </dsp:nvSpPr>
      <dsp:spPr>
        <a:xfrm>
          <a:off x="4161527" y="363118"/>
          <a:ext cx="1728000" cy="1106424"/>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CE832A-0698-4CD6-82BA-3B2BFEC8B47B}">
      <dsp:nvSpPr>
        <dsp:cNvPr id="0" name=""/>
        <dsp:cNvSpPr/>
      </dsp:nvSpPr>
      <dsp:spPr>
        <a:xfrm rot="10800000">
          <a:off x="41615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Remote Access</a:t>
          </a:r>
        </a:p>
      </dsp:txBody>
      <dsp:txXfrm rot="10800000">
        <a:off x="4214669" y="1670710"/>
        <a:ext cx="1621716" cy="1790898"/>
      </dsp:txXfrm>
    </dsp:sp>
    <dsp:sp modelId="{524FF1A0-466D-49F3-AA32-384C176E3D50}">
      <dsp:nvSpPr>
        <dsp:cNvPr id="0" name=""/>
        <dsp:cNvSpPr/>
      </dsp:nvSpPr>
      <dsp:spPr>
        <a:xfrm>
          <a:off x="6062327" y="363118"/>
          <a:ext cx="1728000" cy="110642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6E60BB-F6C0-4BCA-93C1-750189048608}">
      <dsp:nvSpPr>
        <dsp:cNvPr id="0" name=""/>
        <dsp:cNvSpPr/>
      </dsp:nvSpPr>
      <dsp:spPr>
        <a:xfrm rot="10800000">
          <a:off x="60623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Internal Server Farm</a:t>
          </a:r>
        </a:p>
      </dsp:txBody>
      <dsp:txXfrm rot="10800000">
        <a:off x="6115469" y="1670710"/>
        <a:ext cx="1621716" cy="1790898"/>
      </dsp:txXfrm>
    </dsp:sp>
    <dsp:sp modelId="{E567CE49-1C4C-4641-B654-6DF38B57ED2D}">
      <dsp:nvSpPr>
        <dsp:cNvPr id="0" name=""/>
        <dsp:cNvSpPr/>
      </dsp:nvSpPr>
      <dsp:spPr>
        <a:xfrm>
          <a:off x="7963127" y="363118"/>
          <a:ext cx="1728000" cy="1106424"/>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54000" r="-5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693FD1-38E5-4979-B928-F983A8EEFF42}">
      <dsp:nvSpPr>
        <dsp:cNvPr id="0" name=""/>
        <dsp:cNvSpPr/>
      </dsp:nvSpPr>
      <dsp:spPr>
        <a:xfrm rot="10800000">
          <a:off x="79631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External Server Farm</a:t>
          </a:r>
        </a:p>
      </dsp:txBody>
      <dsp:txXfrm rot="10800000">
        <a:off x="8016269" y="1670710"/>
        <a:ext cx="1621716" cy="1790898"/>
      </dsp:txXfrm>
    </dsp:sp>
    <dsp:sp modelId="{81C04C46-6616-45DE-AB75-FD4898C891BD}">
      <dsp:nvSpPr>
        <dsp:cNvPr id="0" name=""/>
        <dsp:cNvSpPr/>
      </dsp:nvSpPr>
      <dsp:spPr>
        <a:xfrm>
          <a:off x="9863927" y="363118"/>
          <a:ext cx="1728000" cy="1106424"/>
        </a:xfrm>
        <a:prstGeom prst="roundRect">
          <a:avLst>
            <a:gd name="adj" fmla="val 10000"/>
          </a:avLst>
        </a:prstGeom>
        <a:blipFill dpi="0" rotWithShape="1">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F326E0-698F-4C72-85AB-471230CCF386}">
      <dsp:nvSpPr>
        <dsp:cNvPr id="0" name=""/>
        <dsp:cNvSpPr/>
      </dsp:nvSpPr>
      <dsp:spPr>
        <a:xfrm rot="10800000">
          <a:off x="9863927" y="1670710"/>
          <a:ext cx="1728000" cy="1844040"/>
        </a:xfrm>
        <a:prstGeom prst="round2SameRect">
          <a:avLst>
            <a:gd name="adj1" fmla="val 10500"/>
            <a:gd name="adj2" fmla="val 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IN" sz="2700" kern="1200" dirty="0">
              <a:solidFill>
                <a:schemeClr val="bg1"/>
              </a:solidFill>
            </a:rPr>
            <a:t>Internet Server Farm</a:t>
          </a:r>
        </a:p>
      </dsp:txBody>
      <dsp:txXfrm rot="10800000">
        <a:off x="9917069" y="1670710"/>
        <a:ext cx="1621716" cy="1790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DC919-4DA0-4498-BEC9-0E11435DC9C9}">
      <dsp:nvSpPr>
        <dsp:cNvPr id="0" name=""/>
        <dsp:cNvSpPr/>
      </dsp:nvSpPr>
      <dsp:spPr>
        <a:xfrm>
          <a:off x="5744440" y="2271471"/>
          <a:ext cx="4076700" cy="970069"/>
        </a:xfrm>
        <a:custGeom>
          <a:avLst/>
          <a:gdLst/>
          <a:ahLst/>
          <a:cxnLst/>
          <a:rect l="0" t="0" r="0" b="0"/>
          <a:pathLst>
            <a:path>
              <a:moveTo>
                <a:pt x="0" y="0"/>
              </a:moveTo>
              <a:lnTo>
                <a:pt x="0" y="661073"/>
              </a:lnTo>
              <a:lnTo>
                <a:pt x="4076700" y="661073"/>
              </a:lnTo>
              <a:lnTo>
                <a:pt x="4076700" y="970069"/>
              </a:lnTo>
            </a:path>
          </a:pathLst>
        </a:custGeom>
        <a:noFill/>
        <a:ln w="920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00DCD7D-DE9C-434A-81DA-37B2774B7EA7}">
      <dsp:nvSpPr>
        <dsp:cNvPr id="0" name=""/>
        <dsp:cNvSpPr/>
      </dsp:nvSpPr>
      <dsp:spPr>
        <a:xfrm>
          <a:off x="5698720" y="2271471"/>
          <a:ext cx="91440" cy="970069"/>
        </a:xfrm>
        <a:custGeom>
          <a:avLst/>
          <a:gdLst/>
          <a:ahLst/>
          <a:cxnLst/>
          <a:rect l="0" t="0" r="0" b="0"/>
          <a:pathLst>
            <a:path>
              <a:moveTo>
                <a:pt x="45720" y="0"/>
              </a:moveTo>
              <a:lnTo>
                <a:pt x="45720" y="970069"/>
              </a:lnTo>
            </a:path>
          </a:pathLst>
        </a:custGeom>
        <a:noFill/>
        <a:ln w="889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AA4DB40-81F4-452D-9488-D99F0A99B39F}">
      <dsp:nvSpPr>
        <dsp:cNvPr id="0" name=""/>
        <dsp:cNvSpPr/>
      </dsp:nvSpPr>
      <dsp:spPr>
        <a:xfrm>
          <a:off x="1667740" y="2271471"/>
          <a:ext cx="4076700" cy="970069"/>
        </a:xfrm>
        <a:custGeom>
          <a:avLst/>
          <a:gdLst/>
          <a:ahLst/>
          <a:cxnLst/>
          <a:rect l="0" t="0" r="0" b="0"/>
          <a:pathLst>
            <a:path>
              <a:moveTo>
                <a:pt x="4076700" y="0"/>
              </a:moveTo>
              <a:lnTo>
                <a:pt x="4076700" y="661073"/>
              </a:lnTo>
              <a:lnTo>
                <a:pt x="0" y="661073"/>
              </a:lnTo>
              <a:lnTo>
                <a:pt x="0" y="970069"/>
              </a:lnTo>
            </a:path>
          </a:pathLst>
        </a:custGeom>
        <a:noFill/>
        <a:ln w="920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AAEAFBC-331A-4516-AF74-E33392932FE0}">
      <dsp:nvSpPr>
        <dsp:cNvPr id="0" name=""/>
        <dsp:cNvSpPr/>
      </dsp:nvSpPr>
      <dsp:spPr>
        <a:xfrm>
          <a:off x="4076700" y="153440"/>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4737D-B717-482D-864B-67D855588CFE}">
      <dsp:nvSpPr>
        <dsp:cNvPr id="0" name=""/>
        <dsp:cNvSpPr/>
      </dsp:nvSpPr>
      <dsp:spPr>
        <a:xfrm>
          <a:off x="4447309" y="505519"/>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bg1"/>
              </a:solidFill>
            </a:rPr>
            <a:t>Application Architecture Models</a:t>
          </a:r>
        </a:p>
      </dsp:txBody>
      <dsp:txXfrm>
        <a:off x="4509344" y="567554"/>
        <a:ext cx="3211411" cy="1993960"/>
      </dsp:txXfrm>
    </dsp:sp>
    <dsp:sp modelId="{493DF68D-0F86-40CA-A93C-50A5FEE8DA3B}">
      <dsp:nvSpPr>
        <dsp:cNvPr id="0" name=""/>
        <dsp:cNvSpPr/>
      </dsp:nvSpPr>
      <dsp:spPr>
        <a:xfrm>
          <a:off x="0" y="3241540"/>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1F79B-64DB-4C3B-9A9D-8397786585FE}">
      <dsp:nvSpPr>
        <dsp:cNvPr id="0" name=""/>
        <dsp:cNvSpPr/>
      </dsp:nvSpPr>
      <dsp:spPr>
        <a:xfrm>
          <a:off x="370609" y="3593619"/>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bg1"/>
              </a:solidFill>
            </a:rPr>
            <a:t>The Client/Server Model</a:t>
          </a:r>
        </a:p>
      </dsp:txBody>
      <dsp:txXfrm>
        <a:off x="432644" y="3655654"/>
        <a:ext cx="3211411" cy="1993960"/>
      </dsp:txXfrm>
    </dsp:sp>
    <dsp:sp modelId="{2F5D2180-BDAA-421E-BEDE-D91BD603596A}">
      <dsp:nvSpPr>
        <dsp:cNvPr id="0" name=""/>
        <dsp:cNvSpPr/>
      </dsp:nvSpPr>
      <dsp:spPr>
        <a:xfrm>
          <a:off x="4076700" y="3241540"/>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C97D1-6EE6-4EDF-BA54-9AB5F7DA4E46}">
      <dsp:nvSpPr>
        <dsp:cNvPr id="0" name=""/>
        <dsp:cNvSpPr/>
      </dsp:nvSpPr>
      <dsp:spPr>
        <a:xfrm>
          <a:off x="4447309" y="3593619"/>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bg1"/>
              </a:solidFill>
            </a:rPr>
            <a:t>The n-Tier Model</a:t>
          </a:r>
        </a:p>
      </dsp:txBody>
      <dsp:txXfrm>
        <a:off x="4509344" y="3655654"/>
        <a:ext cx="3211411" cy="1993960"/>
      </dsp:txXfrm>
    </dsp:sp>
    <dsp:sp modelId="{C090C3FF-C714-4220-9E2C-D50C3E4D9F1A}">
      <dsp:nvSpPr>
        <dsp:cNvPr id="0" name=""/>
        <dsp:cNvSpPr/>
      </dsp:nvSpPr>
      <dsp:spPr>
        <a:xfrm>
          <a:off x="8153400" y="3241540"/>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18CED3-DB3A-417E-9D9E-AC0B9868428A}">
      <dsp:nvSpPr>
        <dsp:cNvPr id="0" name=""/>
        <dsp:cNvSpPr/>
      </dsp:nvSpPr>
      <dsp:spPr>
        <a:xfrm>
          <a:off x="8524009" y="3593619"/>
          <a:ext cx="3335481" cy="2118030"/>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bg1"/>
              </a:solidFill>
            </a:rPr>
            <a:t>Multitier Architecture Application Environment</a:t>
          </a:r>
        </a:p>
      </dsp:txBody>
      <dsp:txXfrm>
        <a:off x="8586044" y="3655654"/>
        <a:ext cx="3211411" cy="19939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239A8-68DF-439E-86E9-ED03D845A8A6}" type="datetimeFigureOut">
              <a:rPr lang="en-IN" smtClean="0"/>
              <a:t>02-10-2019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DDF34-FDDC-4CC6-A89F-65510ECE0FA0}" type="slidenum">
              <a:rPr lang="en-IN" smtClean="0"/>
              <a:t>‹#›</a:t>
            </a:fld>
            <a:endParaRPr lang="en-IN"/>
          </a:p>
        </p:txBody>
      </p:sp>
    </p:spTree>
    <p:extLst>
      <p:ext uri="{BB962C8B-B14F-4D97-AF65-F5344CB8AC3E}">
        <p14:creationId xmlns:p14="http://schemas.microsoft.com/office/powerpoint/2010/main" val="188662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45CE7-BF74-4E37-BA96-6590036CB81D}"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129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16C3-A462-44C1-988D-AA4306D55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542537-163E-448C-A35A-6FA09E523E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981973-14C5-4C66-8C57-020F19A333B6}"/>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522E2C18-5D3C-43FB-8B3F-0C7DBF88B6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2D877D-AD4B-4A51-A3BA-CF12884117FE}"/>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953872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FA556-27E6-4A20-8E34-CC454CF68C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CE9744-5623-41A5-8CE6-0CFA154DC4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946BA6-3A8F-4460-BCE0-A4FCB5E296AA}"/>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2D23E92D-43CD-443F-882B-7598E07EF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CF61EB-CBEC-4F21-9EF9-04239E10517F}"/>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50887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F8744-D409-46ED-B26C-82ECDC2DFC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714B25-3443-4176-8F44-73C27CE9C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C19FA4-8481-4531-82D1-844EEBE86C2C}"/>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3C0C97AD-3868-40DE-816D-0639E2AD02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770A12-6C2C-4805-A1C0-C5F4AC4C2D55}"/>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3722866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6BD864D-A860-46A2-ADAC-A1BB7308BF22}"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065409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D864D-A860-46A2-ADAC-A1BB7308BF22}"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774397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D864D-A860-46A2-ADAC-A1BB7308BF22}"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205047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6BD864D-A860-46A2-ADAC-A1BB7308BF22}" type="datetimeFigureOut">
              <a:rPr lang="en-IN" smtClean="0"/>
              <a:t>02-10-2019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3299019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6BD864D-A860-46A2-ADAC-A1BB7308BF22}" type="datetimeFigureOut">
              <a:rPr lang="en-IN" smtClean="0"/>
              <a:t>02-10-2019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429314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BD864D-A860-46A2-ADAC-A1BB7308BF22}" type="datetimeFigureOut">
              <a:rPr lang="en-IN" smtClean="0"/>
              <a:t>02-10-2019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3609887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D864D-A860-46A2-ADAC-A1BB7308BF22}" type="datetimeFigureOut">
              <a:rPr lang="en-IN" smtClean="0"/>
              <a:t>02-10-2019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300564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D864D-A860-46A2-ADAC-A1BB7308BF22}" type="datetimeFigureOut">
              <a:rPr lang="en-IN" smtClean="0"/>
              <a:t>02-10-2019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689321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CC9F-E36E-4287-8D20-FB4727F682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C9806E-AE48-4A49-AE90-5C5D31B09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EAC7D-60E9-4204-ACC5-F43F3E9398BE}"/>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C34DB307-68E7-4BEB-B162-7D0AF88616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796A76-B884-4875-BB9B-39743CD0B362}"/>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10335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D864D-A860-46A2-ADAC-A1BB7308BF22}" type="datetimeFigureOut">
              <a:rPr lang="en-IN" smtClean="0"/>
              <a:t>02-10-2019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3623126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D864D-A860-46A2-ADAC-A1BB7308BF22}"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2290690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D864D-A860-46A2-ADAC-A1BB7308BF22}"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8127A-29E9-4F32-B041-D7843EB0874C}" type="slidenum">
              <a:rPr lang="en-IN" smtClean="0"/>
              <a:t>‹#›</a:t>
            </a:fld>
            <a:endParaRPr lang="en-IN"/>
          </a:p>
        </p:txBody>
      </p:sp>
    </p:spTree>
    <p:extLst>
      <p:ext uri="{BB962C8B-B14F-4D97-AF65-F5344CB8AC3E}">
        <p14:creationId xmlns:p14="http://schemas.microsoft.com/office/powerpoint/2010/main" val="109217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1384-8179-42E5-84AA-087C914B6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9555C-EF1F-432E-8AFC-C00D297BBD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6691F3-6B20-489F-8ED1-D1EEDAAD2304}"/>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A209BC2D-6191-43DC-B2F6-31E60C9A57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04DE7A-7D9C-4124-8878-D1C842389128}"/>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677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5D07-EE5B-4E4F-B0DB-F58DE0B07A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CE8652-2DA2-4F09-8171-4073362688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DA6DFC-AD33-4370-9F72-FBD0578DF0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FBAD61-5FF7-4177-9DA6-1A664A52386E}"/>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6" name="Footer Placeholder 5">
            <a:extLst>
              <a:ext uri="{FF2B5EF4-FFF2-40B4-BE49-F238E27FC236}">
                <a16:creationId xmlns:a16="http://schemas.microsoft.com/office/drawing/2014/main" id="{8DCA5CD6-326A-4A7D-AF99-A343BA27AA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1810CC-5CFF-43E8-990B-F22890057F82}"/>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99469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2C7D-6BD5-4FF5-813D-D5B51A079F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028336-BAB4-42D8-A30D-F747574C1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D46F26-3E2F-4B60-8A95-EC2D7E2C97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413091-CBDE-4D76-B23E-055093FB0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5D8C04-6D4A-4ED5-8F29-C17DBFD9C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308FD0-B854-43BA-AAD0-7E67102FD97B}"/>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8" name="Footer Placeholder 7">
            <a:extLst>
              <a:ext uri="{FF2B5EF4-FFF2-40B4-BE49-F238E27FC236}">
                <a16:creationId xmlns:a16="http://schemas.microsoft.com/office/drawing/2014/main" id="{E09C00A8-9CE4-47D1-BB1C-A17A252016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9697F6-A494-43C4-AB6C-2EEE595ED867}"/>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368009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119E-6B1F-4597-A358-1FC5C8134E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63E472-4761-4169-B487-D6321ADBE0C5}"/>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4" name="Footer Placeholder 3">
            <a:extLst>
              <a:ext uri="{FF2B5EF4-FFF2-40B4-BE49-F238E27FC236}">
                <a16:creationId xmlns:a16="http://schemas.microsoft.com/office/drawing/2014/main" id="{715E6100-8CA5-42F4-92A0-5C9255AB09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3CBC9-14AB-4299-A501-AB801DEEE48A}"/>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56618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F06E9-483E-477C-A738-DFB6F09CCFCE}"/>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3" name="Footer Placeholder 2">
            <a:extLst>
              <a:ext uri="{FF2B5EF4-FFF2-40B4-BE49-F238E27FC236}">
                <a16:creationId xmlns:a16="http://schemas.microsoft.com/office/drawing/2014/main" id="{F2879929-4B93-4C46-9901-E8FBB6C681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919696-DF91-42F7-A599-CBD26431E555}"/>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38165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F98D-B0C6-4680-A0DA-176019C7A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FA6AB-1B3C-4D49-81EF-AC4D0A03E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BA46BA-C989-4E91-981D-A8BB03A67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6BA44-536D-4946-A975-165D72CDB9B8}"/>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6" name="Footer Placeholder 5">
            <a:extLst>
              <a:ext uri="{FF2B5EF4-FFF2-40B4-BE49-F238E27FC236}">
                <a16:creationId xmlns:a16="http://schemas.microsoft.com/office/drawing/2014/main" id="{B33FB71B-FFB3-4129-8B0B-861F247BCE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78BC6D-FC0B-47AE-8809-26A5699CEA8D}"/>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1887931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1AA0-CF60-4F7E-A72B-EAE1DA404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AC0C83-933E-4528-9742-B1317BD1D9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78C47A-F432-4BE8-B83D-E724A8913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4A104-7963-472B-B4B4-78ADA3D56D08}"/>
              </a:ext>
            </a:extLst>
          </p:cNvPr>
          <p:cNvSpPr>
            <a:spLocks noGrp="1"/>
          </p:cNvSpPr>
          <p:nvPr>
            <p:ph type="dt" sz="half" idx="10"/>
          </p:nvPr>
        </p:nvSpPr>
        <p:spPr/>
        <p:txBody>
          <a:bodyPr/>
          <a:lstStyle/>
          <a:p>
            <a:fld id="{4255B42C-572D-4BFA-A3E7-9D33DA7D1EA4}" type="datetimeFigureOut">
              <a:rPr lang="en-IN" smtClean="0"/>
              <a:t>02-10-2019</a:t>
            </a:fld>
            <a:endParaRPr lang="en-IN"/>
          </a:p>
        </p:txBody>
      </p:sp>
      <p:sp>
        <p:nvSpPr>
          <p:cNvPr id="6" name="Footer Placeholder 5">
            <a:extLst>
              <a:ext uri="{FF2B5EF4-FFF2-40B4-BE49-F238E27FC236}">
                <a16:creationId xmlns:a16="http://schemas.microsoft.com/office/drawing/2014/main" id="{4CE17558-03A9-4D20-A39E-E54E84FA8D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ABC502-8889-40A7-B8D5-965C8A5C3DD7}"/>
              </a:ext>
            </a:extLst>
          </p:cNvPr>
          <p:cNvSpPr>
            <a:spLocks noGrp="1"/>
          </p:cNvSpPr>
          <p:nvPr>
            <p:ph type="sldNum" sz="quarter" idx="12"/>
          </p:nvPr>
        </p:nvSpPr>
        <p:spPr/>
        <p:txBody>
          <a:bodyPr/>
          <a:lstStyle/>
          <a:p>
            <a:fld id="{57277E3D-B91E-4C18-BCA3-E31C447EE553}" type="slidenum">
              <a:rPr lang="en-IN" smtClean="0"/>
              <a:t>‹#›</a:t>
            </a:fld>
            <a:endParaRPr lang="en-IN"/>
          </a:p>
        </p:txBody>
      </p:sp>
    </p:spTree>
    <p:extLst>
      <p:ext uri="{BB962C8B-B14F-4D97-AF65-F5344CB8AC3E}">
        <p14:creationId xmlns:p14="http://schemas.microsoft.com/office/powerpoint/2010/main" val="4246305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82A23-7B17-41BD-8FB5-4E89F452E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B3ABAF-3B59-4CB7-A2E6-4010C09632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2A59D-FDEC-4EDC-8ED3-CA3C176342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5B42C-572D-4BFA-A3E7-9D33DA7D1EA4}" type="datetimeFigureOut">
              <a:rPr lang="en-IN" smtClean="0"/>
              <a:t>02-10-2019</a:t>
            </a:fld>
            <a:endParaRPr lang="en-IN"/>
          </a:p>
        </p:txBody>
      </p:sp>
      <p:sp>
        <p:nvSpPr>
          <p:cNvPr id="5" name="Footer Placeholder 4">
            <a:extLst>
              <a:ext uri="{FF2B5EF4-FFF2-40B4-BE49-F238E27FC236}">
                <a16:creationId xmlns:a16="http://schemas.microsoft.com/office/drawing/2014/main" id="{130C35C7-78EC-453D-A16C-5D8486390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63FC22-DAF9-40D9-AABB-9893F0957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77E3D-B91E-4C18-BCA3-E31C447EE553}" type="slidenum">
              <a:rPr lang="en-IN" smtClean="0"/>
              <a:t>‹#›</a:t>
            </a:fld>
            <a:endParaRPr lang="en-IN"/>
          </a:p>
        </p:txBody>
      </p:sp>
    </p:spTree>
    <p:extLst>
      <p:ext uri="{BB962C8B-B14F-4D97-AF65-F5344CB8AC3E}">
        <p14:creationId xmlns:p14="http://schemas.microsoft.com/office/powerpoint/2010/main" val="3953646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D864D-A860-46A2-ADAC-A1BB7308BF22}" type="datetimeFigureOut">
              <a:rPr lang="en-IN" smtClean="0"/>
              <a:t>02-10-2019</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8127A-29E9-4F32-B041-D7843EB0874C}" type="slidenum">
              <a:rPr lang="en-IN" smtClean="0"/>
              <a:t>‹#›</a:t>
            </a:fld>
            <a:endParaRPr lang="en-IN"/>
          </a:p>
        </p:txBody>
      </p:sp>
    </p:spTree>
    <p:extLst>
      <p:ext uri="{BB962C8B-B14F-4D97-AF65-F5344CB8AC3E}">
        <p14:creationId xmlns:p14="http://schemas.microsoft.com/office/powerpoint/2010/main" val="1882444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7.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 /><Relationship Id="rId2" Type="http://schemas.openxmlformats.org/officeDocument/2006/relationships/diagramData" Target="../diagrams/data7.xml" /><Relationship Id="rId1" Type="http://schemas.openxmlformats.org/officeDocument/2006/relationships/slideLayout" Target="../slideLayouts/slideLayout7.xml" /><Relationship Id="rId6" Type="http://schemas.microsoft.com/office/2007/relationships/diagramDrawing" Target="../diagrams/drawing7.xml" /><Relationship Id="rId5" Type="http://schemas.openxmlformats.org/officeDocument/2006/relationships/diagramColors" Target="../diagrams/colors7.xml" /><Relationship Id="rId4" Type="http://schemas.openxmlformats.org/officeDocument/2006/relationships/diagramQuickStyle" Target="../diagrams/quickStyle7.xml" /></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 /><Relationship Id="rId2" Type="http://schemas.openxmlformats.org/officeDocument/2006/relationships/diagramData" Target="../diagrams/data8.xml" /><Relationship Id="rId1" Type="http://schemas.openxmlformats.org/officeDocument/2006/relationships/slideLayout" Target="../slideLayouts/slideLayout7.xml" /><Relationship Id="rId6" Type="http://schemas.microsoft.com/office/2007/relationships/diagramDrawing" Target="../diagrams/drawing8.xml" /><Relationship Id="rId5" Type="http://schemas.openxmlformats.org/officeDocument/2006/relationships/diagramColors" Target="../diagrams/colors8.xml" /><Relationship Id="rId4" Type="http://schemas.openxmlformats.org/officeDocument/2006/relationships/diagramQuickStyle" Target="../diagrams/quickStyle8.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hyperlink" Target="https://geobrava.wordpress.com/2017/12/04/why-hyperscale-cloud-providers-lead-the-server-market/" TargetMode="External" /><Relationship Id="rId2" Type="http://schemas.openxmlformats.org/officeDocument/2006/relationships/image" Target="../media/image17.jp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 /><Relationship Id="rId2" Type="http://schemas.openxmlformats.org/officeDocument/2006/relationships/diagramData" Target="../diagrams/data9.xml" /><Relationship Id="rId1" Type="http://schemas.openxmlformats.org/officeDocument/2006/relationships/slideLayout" Target="../slideLayouts/slideLayout7.xml" /><Relationship Id="rId6" Type="http://schemas.microsoft.com/office/2007/relationships/diagramDrawing" Target="../diagrams/drawing9.xml" /><Relationship Id="rId5" Type="http://schemas.openxmlformats.org/officeDocument/2006/relationships/diagramColors" Target="../diagrams/colors9.xml" /><Relationship Id="rId4" Type="http://schemas.openxmlformats.org/officeDocument/2006/relationships/diagramQuickStyle" Target="../diagrams/quickStyle9.xml" /></Relationships>
</file>

<file path=ppt/slides/_rels/slide16.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hyperlink" Target="http://socks-studio.com/2013/04/01/architecture-without-humans/" TargetMode="External" /><Relationship Id="rId2" Type="http://schemas.openxmlformats.org/officeDocument/2006/relationships/image" Target="../media/image21.jp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8.xml" /></Relationships>
</file>

<file path=ppt/slides/_rels/slide2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 /><Relationship Id="rId2" Type="http://schemas.openxmlformats.org/officeDocument/2006/relationships/diagramData" Target="../diagrams/data10.xml" /><Relationship Id="rId1" Type="http://schemas.openxmlformats.org/officeDocument/2006/relationships/slideLayout" Target="../slideLayouts/slideLayout7.xml" /><Relationship Id="rId6" Type="http://schemas.microsoft.com/office/2007/relationships/diagramDrawing" Target="../diagrams/drawing10.xml" /><Relationship Id="rId5" Type="http://schemas.openxmlformats.org/officeDocument/2006/relationships/diagramColors" Target="../diagrams/colors10.xml" /><Relationship Id="rId4" Type="http://schemas.openxmlformats.org/officeDocument/2006/relationships/diagramQuickStyle" Target="../diagrams/quickStyle10.xml" /></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 /><Relationship Id="rId2" Type="http://schemas.openxmlformats.org/officeDocument/2006/relationships/diagramData" Target="../diagrams/data11.xml" /><Relationship Id="rId1" Type="http://schemas.openxmlformats.org/officeDocument/2006/relationships/slideLayout" Target="../slideLayouts/slideLayout7.xml" /><Relationship Id="rId6" Type="http://schemas.microsoft.com/office/2007/relationships/diagramDrawing" Target="../diagrams/drawing11.xml" /><Relationship Id="rId5" Type="http://schemas.openxmlformats.org/officeDocument/2006/relationships/diagramColors" Target="../diagrams/colors11.xml" /><Relationship Id="rId4" Type="http://schemas.openxmlformats.org/officeDocument/2006/relationships/diagramQuickStyle" Target="../diagrams/quickStyle11.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 /><Relationship Id="rId2" Type="http://schemas.openxmlformats.org/officeDocument/2006/relationships/diagramData" Target="../diagrams/data12.xml" /><Relationship Id="rId1" Type="http://schemas.openxmlformats.org/officeDocument/2006/relationships/slideLayout" Target="../slideLayouts/slideLayout7.xml" /><Relationship Id="rId6" Type="http://schemas.microsoft.com/office/2007/relationships/diagramDrawing" Target="../diagrams/drawing12.xml" /><Relationship Id="rId5" Type="http://schemas.openxmlformats.org/officeDocument/2006/relationships/diagramColors" Target="../diagrams/colors12.xml" /><Relationship Id="rId4" Type="http://schemas.openxmlformats.org/officeDocument/2006/relationships/diagramQuickStyle" Target="../diagrams/quickStyle1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3" Type="http://schemas.openxmlformats.org/officeDocument/2006/relationships/hyperlink" Target="http://www.businessinsider.com/why-amazon-is-so-hard-to-topple-in-the-cloud-and-where-everybody-else-falls-2015-10" TargetMode="External" /><Relationship Id="rId2" Type="http://schemas.openxmlformats.org/officeDocument/2006/relationships/image" Target="../media/image26.jp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18.xml" /></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7.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7.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18.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A438-4E27-4259-B1C2-343D9113125A}"/>
              </a:ext>
            </a:extLst>
          </p:cNvPr>
          <p:cNvSpPr>
            <a:spLocks noGrp="1"/>
          </p:cNvSpPr>
          <p:nvPr>
            <p:ph type="ctrTitle"/>
          </p:nvPr>
        </p:nvSpPr>
        <p:spPr/>
        <p:txBody>
          <a:bodyPr/>
          <a:lstStyle/>
          <a:p>
            <a:r>
              <a:rPr lang="en-IN" dirty="0">
                <a:solidFill>
                  <a:srgbClr val="FFFFFF"/>
                </a:solidFill>
              </a:rPr>
              <a:t>This page is blank</a:t>
            </a:r>
          </a:p>
        </p:txBody>
      </p:sp>
    </p:spTree>
    <p:extLst>
      <p:ext uri="{BB962C8B-B14F-4D97-AF65-F5344CB8AC3E}">
        <p14:creationId xmlns:p14="http://schemas.microsoft.com/office/powerpoint/2010/main" val="4268623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horzBrick">
          <a:fgClr>
            <a:srgbClr val="FFFF00"/>
          </a:fgClr>
          <a:bgClr>
            <a:srgbClr val="00B0F0"/>
          </a:bgClr>
        </a:patt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440FB12-9C89-4235-9300-5E33A192A621}"/>
              </a:ext>
            </a:extLst>
          </p:cNvPr>
          <p:cNvGraphicFramePr/>
          <p:nvPr>
            <p:extLst>
              <p:ext uri="{D42A27DB-BD31-4B8C-83A1-F6EECF244321}">
                <p14:modId xmlns:p14="http://schemas.microsoft.com/office/powerpoint/2010/main" val="3839507420"/>
              </p:ext>
            </p:extLst>
          </p:nvPr>
        </p:nvGraphicFramePr>
        <p:xfrm>
          <a:off x="101600" y="1330037"/>
          <a:ext cx="11970327" cy="5357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croll: Horizontal 2">
            <a:extLst>
              <a:ext uri="{FF2B5EF4-FFF2-40B4-BE49-F238E27FC236}">
                <a16:creationId xmlns:a16="http://schemas.microsoft.com/office/drawing/2014/main" id="{5FF1A01C-27D9-4268-B837-DF3EB6972F68}"/>
              </a:ext>
            </a:extLst>
          </p:cNvPr>
          <p:cNvSpPr/>
          <p:nvPr/>
        </p:nvSpPr>
        <p:spPr>
          <a:xfrm>
            <a:off x="1542474" y="170874"/>
            <a:ext cx="9107054" cy="1159164"/>
          </a:xfrm>
          <a:prstGeom prst="horizontalScroll">
            <a:avLst/>
          </a:prstGeom>
          <a:solidFill>
            <a:schemeClr val="accent2">
              <a:lumMod val="20000"/>
              <a:lumOff val="80000"/>
            </a:schemeClr>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2">
                    <a:lumMod val="10000"/>
                  </a:schemeClr>
                </a:solidFill>
              </a:rPr>
              <a:t>DATA CENTER SERVICES OR FUNCTIONS</a:t>
            </a:r>
          </a:p>
        </p:txBody>
      </p:sp>
    </p:spTree>
    <p:extLst>
      <p:ext uri="{BB962C8B-B14F-4D97-AF65-F5344CB8AC3E}">
        <p14:creationId xmlns:p14="http://schemas.microsoft.com/office/powerpoint/2010/main" val="138188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1C26BD1-45A8-4DA4-A9AF-298FC4441D20}"/>
              </a:ext>
            </a:extLst>
          </p:cNvPr>
          <p:cNvGraphicFramePr/>
          <p:nvPr>
            <p:extLst>
              <p:ext uri="{D42A27DB-BD31-4B8C-83A1-F6EECF244321}">
                <p14:modId xmlns:p14="http://schemas.microsoft.com/office/powerpoint/2010/main" val="3156752223"/>
              </p:ext>
            </p:extLst>
          </p:nvPr>
        </p:nvGraphicFramePr>
        <p:xfrm>
          <a:off x="886691" y="1607127"/>
          <a:ext cx="10695709" cy="5163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995D3F7-13CB-4996-89C7-D91F5936B237}"/>
              </a:ext>
            </a:extLst>
          </p:cNvPr>
          <p:cNvSpPr/>
          <p:nvPr/>
        </p:nvSpPr>
        <p:spPr>
          <a:xfrm>
            <a:off x="1293091" y="406400"/>
            <a:ext cx="9411854" cy="9144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a:solidFill>
                  <a:srgbClr val="FF0000"/>
                </a:solidFill>
              </a:rPr>
              <a:t>DESIGN CRITERIA</a:t>
            </a:r>
          </a:p>
        </p:txBody>
      </p:sp>
    </p:spTree>
    <p:extLst>
      <p:ext uri="{BB962C8B-B14F-4D97-AF65-F5344CB8AC3E}">
        <p14:creationId xmlns:p14="http://schemas.microsoft.com/office/powerpoint/2010/main" val="35112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shingle">
          <a:fgClr>
            <a:schemeClr val="accent2">
              <a:lumMod val="75000"/>
            </a:schemeClr>
          </a:fgClr>
          <a:bgClr>
            <a:schemeClr val="tx1">
              <a:lumMod val="50000"/>
              <a:lumOff val="50000"/>
            </a:schemeClr>
          </a:bgClr>
        </a:patt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3D2AFAE-3703-4ADA-94B2-56AD56973EAE}"/>
              </a:ext>
            </a:extLst>
          </p:cNvPr>
          <p:cNvGraphicFramePr/>
          <p:nvPr>
            <p:extLst>
              <p:ext uri="{D42A27DB-BD31-4B8C-83A1-F6EECF244321}">
                <p14:modId xmlns:p14="http://schemas.microsoft.com/office/powerpoint/2010/main" val="1752656538"/>
              </p:ext>
            </p:extLst>
          </p:nvPr>
        </p:nvGraphicFramePr>
        <p:xfrm>
          <a:off x="157018" y="2900218"/>
          <a:ext cx="11951855" cy="3352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0795BE5C-1274-4788-BBB9-53E9D707902A}"/>
              </a:ext>
            </a:extLst>
          </p:cNvPr>
          <p:cNvSpPr/>
          <p:nvPr/>
        </p:nvSpPr>
        <p:spPr>
          <a:xfrm>
            <a:off x="2142836" y="1108364"/>
            <a:ext cx="7906328" cy="140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Data Center in Enterprises</a:t>
            </a:r>
          </a:p>
        </p:txBody>
      </p:sp>
    </p:spTree>
    <p:extLst>
      <p:ext uri="{BB962C8B-B14F-4D97-AF65-F5344CB8AC3E}">
        <p14:creationId xmlns:p14="http://schemas.microsoft.com/office/powerpoint/2010/main" val="67310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000">
              <a:schemeClr val="accent1">
                <a:lumMod val="20000"/>
                <a:lumOff val="80000"/>
              </a:schemeClr>
            </a:gs>
            <a:gs pos="92000">
              <a:schemeClr val="bg2"/>
            </a:gs>
            <a:gs pos="100000">
              <a:schemeClr val="tx1"/>
            </a:gs>
          </a:gsLst>
          <a:lin ang="5400000" scaled="0"/>
        </a:gra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70C0247-5A08-4244-A23A-7DB8DAAFE90A}"/>
              </a:ext>
            </a:extLst>
          </p:cNvPr>
          <p:cNvSpPr/>
          <p:nvPr/>
        </p:nvSpPr>
        <p:spPr>
          <a:xfrm>
            <a:off x="387927" y="1523999"/>
            <a:ext cx="11499273" cy="4904509"/>
          </a:xfrm>
          <a:prstGeom prst="roundRect">
            <a:avLst/>
          </a:prstGeom>
          <a:blipFill>
            <a:blip r:embed="rId2"/>
            <a:stretch>
              <a:fillRect/>
            </a:stretch>
          </a:blipFill>
          <a:ln>
            <a:solidFill>
              <a:schemeClr val="accent1">
                <a:shade val="50000"/>
                <a:alpha val="96000"/>
              </a:schemeClr>
            </a:solidFill>
          </a:ln>
          <a:effectLst>
            <a:glow rad="368300">
              <a:schemeClr val="tx1">
                <a:lumMod val="65000"/>
                <a:lumOff val="35000"/>
                <a:alpha val="3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183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3E65B47-4938-4622-B1CD-C018C84399B4}"/>
              </a:ext>
            </a:extLst>
          </p:cNvPr>
          <p:cNvSpPr/>
          <p:nvPr/>
        </p:nvSpPr>
        <p:spPr>
          <a:xfrm>
            <a:off x="1002145" y="570345"/>
            <a:ext cx="10187709" cy="49807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b="1" dirty="0">
                <a:latin typeface="Aparajita" panose="02020603050405020304" pitchFamily="18" charset="0"/>
                <a:cs typeface="Aparajita" panose="02020603050405020304" pitchFamily="18" charset="0"/>
              </a:rPr>
              <a:t>Application Architecture Models</a:t>
            </a:r>
            <a:endParaRPr lang="en-IN" sz="88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05852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6000">
              <a:schemeClr val="accent1">
                <a:lumMod val="20000"/>
                <a:lumOff val="80000"/>
              </a:schemeClr>
            </a:gs>
            <a:gs pos="92000">
              <a:schemeClr val="bg2"/>
            </a:gs>
            <a:gs pos="100000">
              <a:schemeClr val="tx1"/>
            </a:gs>
          </a:gsLst>
          <a:lin ang="5400000" scaled="0"/>
        </a:gra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8BABFA9-9677-4344-9ED1-9C2BD6B0AA84}"/>
              </a:ext>
            </a:extLst>
          </p:cNvPr>
          <p:cNvGraphicFramePr/>
          <p:nvPr>
            <p:extLst>
              <p:ext uri="{D42A27DB-BD31-4B8C-83A1-F6EECF244321}">
                <p14:modId xmlns:p14="http://schemas.microsoft.com/office/powerpoint/2010/main" val="2964789410"/>
              </p:ext>
            </p:extLst>
          </p:nvPr>
        </p:nvGraphicFramePr>
        <p:xfrm>
          <a:off x="64655" y="341745"/>
          <a:ext cx="11859491" cy="5865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48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40000"/>
                <a:lumOff val="60000"/>
              </a:schemeClr>
            </a:gs>
            <a:gs pos="33000">
              <a:schemeClr val="accent1">
                <a:lumMod val="20000"/>
                <a:lumOff val="80000"/>
              </a:schemeClr>
            </a:gs>
            <a:gs pos="58000">
              <a:schemeClr val="bg2"/>
            </a:gs>
            <a:gs pos="100000">
              <a:schemeClr val="accent4">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7B7D8D-6381-4952-A520-EE8DD668EB4E}"/>
              </a:ext>
            </a:extLst>
          </p:cNvPr>
          <p:cNvSpPr txBox="1"/>
          <p:nvPr/>
        </p:nvSpPr>
        <p:spPr>
          <a:xfrm>
            <a:off x="2004291" y="554182"/>
            <a:ext cx="8257309" cy="2277547"/>
          </a:xfrm>
          <a:prstGeom prst="rect">
            <a:avLst/>
          </a:prstGeom>
          <a:noFill/>
        </p:spPr>
        <p:txBody>
          <a:bodyPr wrap="square" rtlCol="0">
            <a:spAutoFit/>
          </a:bodyPr>
          <a:lstStyle/>
          <a:p>
            <a:r>
              <a:rPr lang="en-IN" sz="2800" b="1" i="1" u="sng" dirty="0"/>
              <a:t>Client/Server Model and Its Evolution</a:t>
            </a:r>
          </a:p>
          <a:p>
            <a:r>
              <a:rPr lang="en-US" sz="2400" dirty="0"/>
              <a:t>The classic client/server model describes the communication between an application and a user through the use of a server and a client. The classic client/server model consists of the</a:t>
            </a:r>
            <a:r>
              <a:rPr lang="en-IN" sz="2400" dirty="0"/>
              <a:t>following:</a:t>
            </a:r>
          </a:p>
          <a:p>
            <a:r>
              <a:rPr lang="en-US" dirty="0"/>
              <a:t>      </a:t>
            </a:r>
            <a:endParaRPr lang="en-IN" dirty="0"/>
          </a:p>
        </p:txBody>
      </p:sp>
      <p:sp>
        <p:nvSpPr>
          <p:cNvPr id="3" name="TextBox 2">
            <a:extLst>
              <a:ext uri="{FF2B5EF4-FFF2-40B4-BE49-F238E27FC236}">
                <a16:creationId xmlns:a16="http://schemas.microsoft.com/office/drawing/2014/main" id="{71DFEED7-8BAE-4BBD-B2FB-4C05CE30F320}"/>
              </a:ext>
            </a:extLst>
          </p:cNvPr>
          <p:cNvSpPr txBox="1"/>
          <p:nvPr/>
        </p:nvSpPr>
        <p:spPr>
          <a:xfrm>
            <a:off x="2004291" y="2909454"/>
            <a:ext cx="10059762" cy="1200329"/>
          </a:xfrm>
          <a:prstGeom prst="rect">
            <a:avLst/>
          </a:prstGeom>
          <a:pattFill prst="pct5">
            <a:fgClr>
              <a:schemeClr val="accent1"/>
            </a:fgClr>
            <a:bgClr>
              <a:schemeClr val="bg1"/>
            </a:bgClr>
          </a:pattFill>
        </p:spPr>
        <p:txBody>
          <a:bodyPr wrap="square" rtlCol="0">
            <a:spAutoFit/>
          </a:bodyPr>
          <a:lstStyle/>
          <a:p>
            <a:pPr marL="285750" indent="-285750">
              <a:buFont typeface="Arial" panose="020B0604020202020204" pitchFamily="34" charset="0"/>
              <a:buChar char="•"/>
            </a:pPr>
            <a:r>
              <a:rPr lang="en-US" sz="2400" dirty="0"/>
              <a:t>A </a:t>
            </a:r>
            <a:r>
              <a:rPr lang="en-US" sz="2400" b="1" i="1" dirty="0"/>
              <a:t>thick client </a:t>
            </a:r>
            <a:r>
              <a:rPr lang="en-US" sz="2400" dirty="0"/>
              <a:t>that provides a graphical user interface (GUI) on top of an application or business logic where some processing occurs</a:t>
            </a:r>
          </a:p>
          <a:p>
            <a:pPr marL="285750" indent="-285750">
              <a:buFont typeface="Arial" panose="020B0604020202020204" pitchFamily="34" charset="0"/>
              <a:buChar char="•"/>
            </a:pPr>
            <a:r>
              <a:rPr lang="en-US" sz="2400" dirty="0"/>
              <a:t>A </a:t>
            </a:r>
            <a:r>
              <a:rPr lang="en-US" sz="2400" b="1" i="1" dirty="0"/>
              <a:t>server</a:t>
            </a:r>
            <a:r>
              <a:rPr lang="en-US" sz="2400" dirty="0"/>
              <a:t> where the remaining business logic resides</a:t>
            </a:r>
            <a:endParaRPr lang="en-IN" sz="2400" dirty="0"/>
          </a:p>
        </p:txBody>
      </p:sp>
      <p:sp>
        <p:nvSpPr>
          <p:cNvPr id="5" name="Rectangle 4">
            <a:extLst>
              <a:ext uri="{FF2B5EF4-FFF2-40B4-BE49-F238E27FC236}">
                <a16:creationId xmlns:a16="http://schemas.microsoft.com/office/drawing/2014/main" id="{00AD4B3A-D5B6-4575-A47A-A4F230D55A2B}"/>
              </a:ext>
            </a:extLst>
          </p:cNvPr>
          <p:cNvSpPr/>
          <p:nvPr/>
        </p:nvSpPr>
        <p:spPr>
          <a:xfrm>
            <a:off x="1653308" y="4187508"/>
            <a:ext cx="9125527" cy="2116310"/>
          </a:xfrm>
          <a:prstGeom prst="rect">
            <a:avLst/>
          </a:prstGeom>
          <a:blipFill dpi="0" rotWithShape="1">
            <a:blip r:embed="rId2">
              <a:extLst>
                <a:ext uri="{BEBA8EAE-BF5A-486C-A8C5-ECC9F3942E4B}">
                  <a14:imgProps xmlns:a14="http://schemas.microsoft.com/office/drawing/2010/main">
                    <a14:imgLayer r:embed="rId3">
                      <a14:imgEffect>
                        <a14:sharpenSoften amount="54000"/>
                      </a14:imgEffect>
                      <a14:imgEffect>
                        <a14:brightnessContrast bright="-18000" contrast="14000"/>
                      </a14:imgEffect>
                    </a14:imgLayer>
                  </a14:imgProps>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77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40000"/>
                <a:lumOff val="60000"/>
              </a:schemeClr>
            </a:gs>
            <a:gs pos="33000">
              <a:schemeClr val="accent1">
                <a:lumMod val="20000"/>
                <a:lumOff val="80000"/>
              </a:schemeClr>
            </a:gs>
            <a:gs pos="58000">
              <a:schemeClr val="bg2"/>
            </a:gs>
            <a:gs pos="100000">
              <a:schemeClr val="accent4">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B38D3A-F9C5-43C3-9E0F-8493AA81B774}"/>
              </a:ext>
            </a:extLst>
          </p:cNvPr>
          <p:cNvSpPr txBox="1"/>
          <p:nvPr/>
        </p:nvSpPr>
        <p:spPr>
          <a:xfrm>
            <a:off x="1906476" y="944381"/>
            <a:ext cx="7989455" cy="2308324"/>
          </a:xfrm>
          <a:prstGeom prst="rect">
            <a:avLst/>
          </a:prstGeom>
          <a:noFill/>
        </p:spPr>
        <p:txBody>
          <a:bodyPr wrap="square" rtlCol="0">
            <a:spAutoFit/>
          </a:bodyPr>
          <a:lstStyle/>
          <a:p>
            <a:r>
              <a:rPr lang="en-IN" sz="3200" b="1" i="1" u="sng" dirty="0"/>
              <a:t>The n-Tier Model</a:t>
            </a:r>
          </a:p>
          <a:p>
            <a:endParaRPr lang="en-IN" sz="3200" b="1" i="1" u="sng" dirty="0"/>
          </a:p>
          <a:p>
            <a:r>
              <a:rPr lang="en-US" sz="2000" dirty="0"/>
              <a:t>The n-tier model uses a</a:t>
            </a:r>
          </a:p>
          <a:p>
            <a:r>
              <a:rPr lang="en-US" sz="2000" dirty="0"/>
              <a:t>thin client and a web browser to access the data in many different ways. The server side of the n-tier model is divided into distinct functional areas that include the web, application, </a:t>
            </a:r>
            <a:r>
              <a:rPr lang="en-IN" sz="2000" dirty="0"/>
              <a:t>and database server.</a:t>
            </a:r>
          </a:p>
        </p:txBody>
      </p:sp>
      <p:sp>
        <p:nvSpPr>
          <p:cNvPr id="4" name="Rectangle 3">
            <a:extLst>
              <a:ext uri="{FF2B5EF4-FFF2-40B4-BE49-F238E27FC236}">
                <a16:creationId xmlns:a16="http://schemas.microsoft.com/office/drawing/2014/main" id="{34BE617E-1C3E-4C63-9B95-953B2717CFAF}"/>
              </a:ext>
            </a:extLst>
          </p:cNvPr>
          <p:cNvSpPr/>
          <p:nvPr/>
        </p:nvSpPr>
        <p:spPr>
          <a:xfrm>
            <a:off x="2074985" y="3519056"/>
            <a:ext cx="6699560" cy="3013630"/>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860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40000"/>
                <a:lumOff val="60000"/>
              </a:schemeClr>
            </a:gs>
            <a:gs pos="33000">
              <a:schemeClr val="accent1">
                <a:lumMod val="20000"/>
                <a:lumOff val="80000"/>
              </a:schemeClr>
            </a:gs>
            <a:gs pos="58000">
              <a:schemeClr val="bg2"/>
            </a:gs>
            <a:gs pos="100000">
              <a:schemeClr val="accent4">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9FBB7-1BE7-4166-84D4-936D285D4AA4}"/>
              </a:ext>
            </a:extLst>
          </p:cNvPr>
          <p:cNvSpPr txBox="1"/>
          <p:nvPr/>
        </p:nvSpPr>
        <p:spPr>
          <a:xfrm>
            <a:off x="665017" y="969818"/>
            <a:ext cx="9929091" cy="2062103"/>
          </a:xfrm>
          <a:prstGeom prst="rect">
            <a:avLst/>
          </a:prstGeom>
          <a:noFill/>
        </p:spPr>
        <p:txBody>
          <a:bodyPr wrap="square" rtlCol="0">
            <a:spAutoFit/>
          </a:bodyPr>
          <a:lstStyle/>
          <a:p>
            <a:r>
              <a:rPr lang="en-IN" sz="2800" b="1" i="1" u="sng" dirty="0"/>
              <a:t>Multitier Architecture Application Environment</a:t>
            </a:r>
          </a:p>
          <a:p>
            <a:r>
              <a:rPr lang="en-US" sz="2000" dirty="0"/>
              <a:t>Multitier architectures refer to the Data Center server farms supporting applications that</a:t>
            </a:r>
          </a:p>
          <a:p>
            <a:r>
              <a:rPr lang="en-US" sz="2000" dirty="0"/>
              <a:t>provide a logical and physical separation between various application functions, such as</a:t>
            </a:r>
          </a:p>
          <a:p>
            <a:r>
              <a:rPr lang="en-US" sz="2000" dirty="0"/>
              <a:t>web, application, and database (n-tier model). The network architecture is then dictated by</a:t>
            </a:r>
          </a:p>
          <a:p>
            <a:r>
              <a:rPr lang="en-US" sz="2000" dirty="0"/>
              <a:t>the requirements of applications in use and their specific availability, scalability, and security</a:t>
            </a:r>
          </a:p>
          <a:p>
            <a:r>
              <a:rPr lang="en-IN" sz="2000" dirty="0"/>
              <a:t>and management goals.</a:t>
            </a:r>
          </a:p>
        </p:txBody>
      </p:sp>
      <p:sp>
        <p:nvSpPr>
          <p:cNvPr id="5" name="Rectangle 4">
            <a:extLst>
              <a:ext uri="{FF2B5EF4-FFF2-40B4-BE49-F238E27FC236}">
                <a16:creationId xmlns:a16="http://schemas.microsoft.com/office/drawing/2014/main" id="{6C09DF59-8790-47EE-B39C-8FC8AD6B45C4}"/>
              </a:ext>
            </a:extLst>
          </p:cNvPr>
          <p:cNvSpPr/>
          <p:nvPr/>
        </p:nvSpPr>
        <p:spPr>
          <a:xfrm>
            <a:off x="785091" y="3103419"/>
            <a:ext cx="9411854" cy="3278908"/>
          </a:xfrm>
          <a:prstGeom prst="rect">
            <a:avLst/>
          </a:prstGeom>
          <a:blipFill>
            <a:blip r:embed="rId2">
              <a:extLst>
                <a:ext uri="{BEBA8EAE-BF5A-486C-A8C5-ECC9F3942E4B}">
                  <a14:imgProps xmlns:a14="http://schemas.microsoft.com/office/drawing/2010/main">
                    <a14:imgLayer r:embed="rId3">
                      <a14:imgEffect>
                        <a14:sharpenSoften amount="44000"/>
                      </a14:imgEffect>
                      <a14:imgEffect>
                        <a14:brightnessContrast bright="-30000" contrast="-24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513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41BA5-1AC0-4788-A504-72DA9A9C1B56}"/>
              </a:ext>
            </a:extLst>
          </p:cNvPr>
          <p:cNvSpPr txBox="1"/>
          <p:nvPr/>
        </p:nvSpPr>
        <p:spPr>
          <a:xfrm>
            <a:off x="2578308" y="1603948"/>
            <a:ext cx="7075358" cy="3046988"/>
          </a:xfrm>
          <a:prstGeom prst="rect">
            <a:avLst/>
          </a:prstGeom>
          <a:noFill/>
        </p:spPr>
        <p:txBody>
          <a:bodyPr wrap="square" rtlCol="0">
            <a:spAutoFit/>
          </a:bodyPr>
          <a:lstStyle/>
          <a:p>
            <a:r>
              <a:rPr lang="en-IN" sz="9600" b="1" dirty="0">
                <a:solidFill>
                  <a:srgbClr val="FF0000"/>
                </a:solidFill>
              </a:rPr>
              <a:t>Data Center Architecture</a:t>
            </a:r>
            <a:endParaRPr lang="en-IN" sz="9600" dirty="0">
              <a:solidFill>
                <a:srgbClr val="FF0000"/>
              </a:solidFill>
            </a:endParaRPr>
          </a:p>
        </p:txBody>
      </p:sp>
    </p:spTree>
    <p:extLst>
      <p:ext uri="{BB962C8B-B14F-4D97-AF65-F5344CB8AC3E}">
        <p14:creationId xmlns:p14="http://schemas.microsoft.com/office/powerpoint/2010/main" val="36158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618" y="219340"/>
            <a:ext cx="10908145" cy="2677656"/>
          </a:xfrm>
          <a:prstGeom prst="rect">
            <a:avLst/>
          </a:prstGeom>
          <a:noFill/>
          <a:ln w="60325">
            <a:solidFill>
              <a:schemeClr val="accent1">
                <a:shade val="50000"/>
              </a:schemeClr>
            </a:solidFill>
          </a:ln>
        </p:spPr>
        <p:txBody>
          <a:bodyPr wrap="square" rtlCol="0">
            <a:spAutoFit/>
          </a:bodyPr>
          <a:lstStyle/>
          <a:p>
            <a:r>
              <a:rPr lang="en-IN" sz="4000" b="1" u="sng" dirty="0">
                <a:solidFill>
                  <a:prstClr val="black"/>
                </a:solidFill>
                <a:latin typeface="Calibri"/>
              </a:rPr>
              <a:t>INTRODUCTION</a:t>
            </a:r>
            <a:r>
              <a:rPr lang="en-IN" sz="4000" b="1" dirty="0">
                <a:solidFill>
                  <a:prstClr val="black"/>
                </a:solidFill>
                <a:latin typeface="Calibri"/>
              </a:rPr>
              <a:t> </a:t>
            </a:r>
            <a:r>
              <a:rPr lang="en-IN" sz="4000" b="1" u="sng" dirty="0">
                <a:solidFill>
                  <a:prstClr val="black"/>
                </a:solidFill>
                <a:latin typeface="Calibri"/>
              </a:rPr>
              <a:t>&amp;</a:t>
            </a:r>
            <a:r>
              <a:rPr lang="en-IN" sz="4000" b="1" dirty="0">
                <a:solidFill>
                  <a:prstClr val="black"/>
                </a:solidFill>
                <a:latin typeface="Calibri"/>
              </a:rPr>
              <a:t> </a:t>
            </a:r>
            <a:r>
              <a:rPr lang="en-IN" sz="4000" b="1" u="sng" dirty="0">
                <a:solidFill>
                  <a:prstClr val="black"/>
                </a:solidFill>
                <a:latin typeface="Calibri"/>
              </a:rPr>
              <a:t>OVERVIEW</a:t>
            </a:r>
          </a:p>
          <a:p>
            <a:endParaRPr lang="en-IN" sz="4000" dirty="0">
              <a:solidFill>
                <a:prstClr val="black"/>
              </a:solidFill>
              <a:latin typeface="Calibri"/>
            </a:endParaRPr>
          </a:p>
          <a:p>
            <a:r>
              <a:rPr lang="en-IN" sz="2800" dirty="0">
                <a:solidFill>
                  <a:prstClr val="black"/>
                </a:solidFill>
                <a:latin typeface="Calibri"/>
              </a:rPr>
              <a:t>What is data?</a:t>
            </a:r>
          </a:p>
          <a:p>
            <a:r>
              <a:rPr lang="en-IN" sz="2800" dirty="0">
                <a:solidFill>
                  <a:prstClr val="black"/>
                </a:solidFill>
                <a:latin typeface="Calibri"/>
              </a:rPr>
              <a:t>What is a data </a:t>
            </a:r>
            <a:r>
              <a:rPr lang="en-IN" sz="2800" dirty="0" err="1">
                <a:solidFill>
                  <a:prstClr val="black"/>
                </a:solidFill>
                <a:latin typeface="Calibri"/>
              </a:rPr>
              <a:t>center</a:t>
            </a:r>
            <a:r>
              <a:rPr lang="en-IN" sz="2800" dirty="0">
                <a:solidFill>
                  <a:prstClr val="black"/>
                </a:solidFill>
                <a:latin typeface="Calibri"/>
              </a:rPr>
              <a:t>?</a:t>
            </a:r>
          </a:p>
          <a:p>
            <a:endParaRPr lang="en-IN" sz="3200" dirty="0">
              <a:solidFill>
                <a:prstClr val="black"/>
              </a:solidFill>
              <a:latin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8" y="2955636"/>
            <a:ext cx="10908145" cy="3786909"/>
          </a:xfrm>
          <a:prstGeom prst="rect">
            <a:avLst/>
          </a:prstGeom>
        </p:spPr>
      </p:pic>
    </p:spTree>
    <p:extLst>
      <p:ext uri="{BB962C8B-B14F-4D97-AF65-F5344CB8AC3E}">
        <p14:creationId xmlns:p14="http://schemas.microsoft.com/office/powerpoint/2010/main" val="3850971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85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A4D19-B0BE-483D-AF04-78424D7A31DB}"/>
              </a:ext>
            </a:extLst>
          </p:cNvPr>
          <p:cNvSpPr txBox="1"/>
          <p:nvPr/>
        </p:nvSpPr>
        <p:spPr>
          <a:xfrm>
            <a:off x="803565" y="849745"/>
            <a:ext cx="5948217" cy="4585871"/>
          </a:xfrm>
          <a:prstGeom prst="rect">
            <a:avLst/>
          </a:prstGeom>
          <a:noFill/>
        </p:spPr>
        <p:txBody>
          <a:bodyPr wrap="square" rtlCol="0">
            <a:spAutoFit/>
          </a:bodyPr>
          <a:lstStyle/>
          <a:p>
            <a:r>
              <a:rPr lang="en-IN" sz="2800" b="1" i="1" u="sng" dirty="0"/>
              <a:t>Data Center Architecture</a:t>
            </a:r>
          </a:p>
          <a:p>
            <a:r>
              <a:rPr lang="en-US" sz="2400" dirty="0"/>
              <a:t>The enterprise Data Center architecture is inclusive of many functional areas, as presented earlier . The focus of this section is the architecture of a generic enterprise Data Center connected to the Internet and supporting an intranet server farm. Other types of server farms, “Data Center Design Overview,” follow the same architecture  used for intranet server farms yet with different scalability, security, and management requirements. </a:t>
            </a:r>
            <a:endParaRPr lang="en-IN" sz="2400" dirty="0"/>
          </a:p>
        </p:txBody>
      </p:sp>
      <p:sp>
        <p:nvSpPr>
          <p:cNvPr id="3" name="Rectangle 2">
            <a:extLst>
              <a:ext uri="{FF2B5EF4-FFF2-40B4-BE49-F238E27FC236}">
                <a16:creationId xmlns:a16="http://schemas.microsoft.com/office/drawing/2014/main" id="{5CC44EF6-5E80-4528-AFC7-7C1BF6C81C99}"/>
              </a:ext>
            </a:extLst>
          </p:cNvPr>
          <p:cNvSpPr/>
          <p:nvPr/>
        </p:nvSpPr>
        <p:spPr>
          <a:xfrm>
            <a:off x="7407564" y="858982"/>
            <a:ext cx="4451927" cy="4775200"/>
          </a:xfrm>
          <a:prstGeom prst="rect">
            <a:avLst/>
          </a:prstGeom>
          <a:blipFill dpi="0" rotWithShape="1">
            <a:blip r:embed="rId2"/>
            <a:srcRect/>
            <a:stretch>
              <a:fillRect l="-9000"/>
            </a:stretch>
          </a:blipFill>
          <a:scene3d>
            <a:camera prst="orthographicFront"/>
            <a:lightRig rig="threePt" dir="t"/>
          </a:scene3d>
          <a:sp3d extrusionH="76200" contourW="12700" prstMaterial="dkEdge">
            <a:extrusionClr>
              <a:schemeClr val="bg2">
                <a:lumMod val="25000"/>
              </a:schemeClr>
            </a:extrusionClr>
            <a:contourClr>
              <a:schemeClr val="bg2">
                <a:lumMod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743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85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9609A-86F8-43D8-A1A6-19CE1BECE6CA}"/>
              </a:ext>
            </a:extLst>
          </p:cNvPr>
          <p:cNvSpPr txBox="1"/>
          <p:nvPr/>
        </p:nvSpPr>
        <p:spPr>
          <a:xfrm>
            <a:off x="1108364" y="775855"/>
            <a:ext cx="9917908" cy="2308324"/>
          </a:xfrm>
          <a:prstGeom prst="rect">
            <a:avLst/>
          </a:prstGeom>
          <a:noFill/>
        </p:spPr>
        <p:txBody>
          <a:bodyPr wrap="none" rtlCol="0">
            <a:spAutoFit/>
          </a:bodyPr>
          <a:lstStyle/>
          <a:p>
            <a:pPr marL="342900" indent="-342900">
              <a:buFont typeface="Wingdings" panose="05000000000000000000" pitchFamily="2" charset="2"/>
              <a:buChar char="q"/>
            </a:pPr>
            <a:r>
              <a:rPr lang="en-US" sz="2400" b="1" i="1" u="sng" dirty="0"/>
              <a:t>The Internet Edge </a:t>
            </a:r>
            <a:r>
              <a:rPr lang="en-US" sz="2000" dirty="0"/>
              <a:t>provides the connectivity from the enterprise to the Internet and its</a:t>
            </a:r>
          </a:p>
          <a:p>
            <a:r>
              <a:rPr lang="en-US" sz="2000" dirty="0"/>
              <a:t>associated redundancy and security functions, such as the following:</a:t>
            </a:r>
          </a:p>
          <a:p>
            <a:r>
              <a:rPr lang="en-US" sz="2000" dirty="0"/>
              <a:t>• Redundant connections to different service providers</a:t>
            </a:r>
          </a:p>
          <a:p>
            <a:r>
              <a:rPr lang="en-US" sz="2000" dirty="0"/>
              <a:t>• External and internal routing through exterior border gateway protocol (EBGP) and</a:t>
            </a:r>
          </a:p>
          <a:p>
            <a:r>
              <a:rPr lang="en-IN" sz="2000" dirty="0"/>
              <a:t>interior border gateway protocol (IBGP)</a:t>
            </a:r>
          </a:p>
          <a:p>
            <a:r>
              <a:rPr lang="en-US" sz="2000" dirty="0"/>
              <a:t>• Edge security to control access from the Internet</a:t>
            </a:r>
          </a:p>
          <a:p>
            <a:r>
              <a:rPr lang="en-US" sz="2000" dirty="0"/>
              <a:t>• Control for access to the Internet from the enterprise clients</a:t>
            </a:r>
            <a:endParaRPr lang="en-IN" sz="2000" dirty="0"/>
          </a:p>
        </p:txBody>
      </p:sp>
      <p:sp>
        <p:nvSpPr>
          <p:cNvPr id="4" name="TextBox 3">
            <a:extLst>
              <a:ext uri="{FF2B5EF4-FFF2-40B4-BE49-F238E27FC236}">
                <a16:creationId xmlns:a16="http://schemas.microsoft.com/office/drawing/2014/main" id="{605EFF75-9EA9-44C7-927A-11A18A8144DC}"/>
              </a:ext>
            </a:extLst>
          </p:cNvPr>
          <p:cNvSpPr txBox="1"/>
          <p:nvPr/>
        </p:nvSpPr>
        <p:spPr>
          <a:xfrm>
            <a:off x="1209964" y="3980873"/>
            <a:ext cx="10216771" cy="1692771"/>
          </a:xfrm>
          <a:prstGeom prst="rect">
            <a:avLst/>
          </a:prstGeom>
          <a:noFill/>
        </p:spPr>
        <p:txBody>
          <a:bodyPr wrap="none" rtlCol="0">
            <a:spAutoFit/>
          </a:bodyPr>
          <a:lstStyle/>
          <a:p>
            <a:pPr marL="342900" indent="-342900">
              <a:buFont typeface="Wingdings" panose="05000000000000000000" pitchFamily="2" charset="2"/>
              <a:buChar char="q"/>
            </a:pPr>
            <a:r>
              <a:rPr lang="en-US" sz="2400" b="1" i="1" u="sng" dirty="0"/>
              <a:t>The campus core switches</a:t>
            </a:r>
            <a:r>
              <a:rPr lang="en-US" sz="2400" dirty="0"/>
              <a:t> </a:t>
            </a:r>
            <a:r>
              <a:rPr lang="en-US" sz="2000" dirty="0"/>
              <a:t>provide connectivity between the Internet Edge, the intranet</a:t>
            </a:r>
          </a:p>
          <a:p>
            <a:r>
              <a:rPr lang="en-US" sz="2000" dirty="0"/>
              <a:t>server farms, the campus network, and the private WAN. The core switches physically</a:t>
            </a:r>
          </a:p>
          <a:p>
            <a:r>
              <a:rPr lang="en-US" sz="2000" dirty="0"/>
              <a:t>connect to the devices that provide access to other major network areas, such as the private</a:t>
            </a:r>
          </a:p>
          <a:p>
            <a:r>
              <a:rPr lang="en-US" sz="2000" dirty="0"/>
              <a:t>WAN edge routers, the server-farm aggregation switches, and campus distribution</a:t>
            </a:r>
          </a:p>
          <a:p>
            <a:r>
              <a:rPr lang="en-IN" sz="2000" dirty="0"/>
              <a:t>switches.</a:t>
            </a:r>
          </a:p>
        </p:txBody>
      </p:sp>
    </p:spTree>
    <p:extLst>
      <p:ext uri="{BB962C8B-B14F-4D97-AF65-F5344CB8AC3E}">
        <p14:creationId xmlns:p14="http://schemas.microsoft.com/office/powerpoint/2010/main" val="3409544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85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70F32-2B16-496C-9A6C-A02320A82FE6}"/>
              </a:ext>
            </a:extLst>
          </p:cNvPr>
          <p:cNvSpPr txBox="1"/>
          <p:nvPr/>
        </p:nvSpPr>
        <p:spPr>
          <a:xfrm>
            <a:off x="868218" y="905163"/>
            <a:ext cx="9720866" cy="2062103"/>
          </a:xfrm>
          <a:prstGeom prst="rect">
            <a:avLst/>
          </a:prstGeom>
          <a:noFill/>
        </p:spPr>
        <p:txBody>
          <a:bodyPr wrap="none" rtlCol="0">
            <a:spAutoFit/>
          </a:bodyPr>
          <a:lstStyle/>
          <a:p>
            <a:r>
              <a:rPr lang="en-IN" sz="2800" b="1" i="1" u="sng" dirty="0"/>
              <a:t>Aggregation Layer</a:t>
            </a:r>
          </a:p>
          <a:p>
            <a:r>
              <a:rPr lang="en-US" sz="2000" dirty="0"/>
              <a:t>The aggregation layer is the aggregation point for devices that provide services to all server</a:t>
            </a:r>
          </a:p>
          <a:p>
            <a:r>
              <a:rPr lang="en-US" sz="2000" dirty="0"/>
              <a:t>farms. These devices are multilayer switches, firewalls, load balancers, and other devices</a:t>
            </a:r>
          </a:p>
          <a:p>
            <a:r>
              <a:rPr lang="en-US" sz="2000" dirty="0"/>
              <a:t>that typically support services across all servers. The multilayer switches are referred to as</a:t>
            </a:r>
          </a:p>
          <a:p>
            <a:r>
              <a:rPr lang="en-US" sz="2000" dirty="0"/>
              <a:t>aggregation switches because of the aggregation function they perform. Service devices are</a:t>
            </a:r>
          </a:p>
          <a:p>
            <a:r>
              <a:rPr lang="en-US" sz="2000" dirty="0"/>
              <a:t>shared by all server farms.</a:t>
            </a:r>
            <a:endParaRPr lang="en-IN" sz="2000" dirty="0"/>
          </a:p>
        </p:txBody>
      </p:sp>
      <p:sp>
        <p:nvSpPr>
          <p:cNvPr id="3" name="Rectangle 2">
            <a:extLst>
              <a:ext uri="{FF2B5EF4-FFF2-40B4-BE49-F238E27FC236}">
                <a16:creationId xmlns:a16="http://schemas.microsoft.com/office/drawing/2014/main" id="{FB4F5DFF-44B4-4275-A01E-E395528F7778}"/>
              </a:ext>
            </a:extLst>
          </p:cNvPr>
          <p:cNvSpPr/>
          <p:nvPr/>
        </p:nvSpPr>
        <p:spPr>
          <a:xfrm>
            <a:off x="942109" y="3094182"/>
            <a:ext cx="9550400" cy="3648363"/>
          </a:xfrm>
          <a:prstGeom prst="rect">
            <a:avLst/>
          </a:prstGeom>
          <a:blipFill dpi="0" rotWithShape="1">
            <a:blip r:embed="rId2"/>
            <a:srcRect/>
            <a:stretch>
              <a:fillRect l="2000"/>
            </a:stretch>
          </a:blip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816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98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54E4358-B4B4-47A0-A68A-F8A3CD339689}"/>
              </a:ext>
            </a:extLst>
          </p:cNvPr>
          <p:cNvGraphicFramePr/>
          <p:nvPr>
            <p:extLst>
              <p:ext uri="{D42A27DB-BD31-4B8C-83A1-F6EECF244321}">
                <p14:modId xmlns:p14="http://schemas.microsoft.com/office/powerpoint/2010/main" val="143134360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432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98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82BE7F-67BC-4008-937A-8B6214749045}"/>
              </a:ext>
            </a:extLst>
          </p:cNvPr>
          <p:cNvSpPr txBox="1"/>
          <p:nvPr/>
        </p:nvSpPr>
        <p:spPr>
          <a:xfrm>
            <a:off x="1699491" y="969818"/>
            <a:ext cx="9678099" cy="2277547"/>
          </a:xfrm>
          <a:prstGeom prst="rect">
            <a:avLst/>
          </a:prstGeom>
          <a:noFill/>
        </p:spPr>
        <p:txBody>
          <a:bodyPr wrap="none" rtlCol="0">
            <a:spAutoFit/>
          </a:bodyPr>
          <a:lstStyle/>
          <a:p>
            <a:pPr marL="342900" indent="-342900">
              <a:buFont typeface="Wingdings" panose="05000000000000000000" pitchFamily="2" charset="2"/>
              <a:buChar char="q"/>
            </a:pPr>
            <a:r>
              <a:rPr lang="en-IN" sz="2400" b="1" i="1" u="sng" dirty="0"/>
              <a:t>Front-End Segment</a:t>
            </a:r>
          </a:p>
          <a:p>
            <a:pPr marL="285750" indent="-285750">
              <a:buFont typeface="Arial" panose="020B0604020202020204" pitchFamily="34" charset="0"/>
              <a:buChar char="•"/>
            </a:pPr>
            <a:r>
              <a:rPr lang="en-US" sz="2000" dirty="0"/>
              <a:t>The front-end segment consists of Layer 2 switches, security devices or features, and the</a:t>
            </a:r>
          </a:p>
          <a:p>
            <a:r>
              <a:rPr lang="en-IN" sz="2000" dirty="0"/>
              <a:t>front-end server farms.</a:t>
            </a:r>
          </a:p>
          <a:p>
            <a:pPr marL="285750" indent="-285750">
              <a:buFont typeface="Arial" panose="020B0604020202020204" pitchFamily="34" charset="0"/>
              <a:buChar char="•"/>
            </a:pPr>
            <a:r>
              <a:rPr lang="en-US" sz="2000" dirty="0"/>
              <a:t>The front-end segment is analogous to</a:t>
            </a:r>
          </a:p>
          <a:p>
            <a:r>
              <a:rPr lang="en-US" sz="2000" dirty="0"/>
              <a:t>the traditional access layer of the hierarchical campus network design and provides the</a:t>
            </a:r>
          </a:p>
          <a:p>
            <a:r>
              <a:rPr lang="en-IN" sz="2000" dirty="0"/>
              <a:t>same functionality.</a:t>
            </a:r>
          </a:p>
          <a:p>
            <a:endParaRPr lang="en-IN" dirty="0"/>
          </a:p>
        </p:txBody>
      </p:sp>
      <p:graphicFrame>
        <p:nvGraphicFramePr>
          <p:cNvPr id="3" name="Diagram 2">
            <a:extLst>
              <a:ext uri="{FF2B5EF4-FFF2-40B4-BE49-F238E27FC236}">
                <a16:creationId xmlns:a16="http://schemas.microsoft.com/office/drawing/2014/main" id="{E355B3EC-3650-424D-B34A-4A437A9AD813}"/>
              </a:ext>
            </a:extLst>
          </p:cNvPr>
          <p:cNvGraphicFramePr/>
          <p:nvPr>
            <p:extLst>
              <p:ext uri="{D42A27DB-BD31-4B8C-83A1-F6EECF244321}">
                <p14:modId xmlns:p14="http://schemas.microsoft.com/office/powerpoint/2010/main" val="182363040"/>
              </p:ext>
            </p:extLst>
          </p:nvPr>
        </p:nvGraphicFramePr>
        <p:xfrm>
          <a:off x="1801091" y="3247364"/>
          <a:ext cx="9421091" cy="3088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85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98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F64CB9-3650-4014-B687-71B83126721C}"/>
              </a:ext>
            </a:extLst>
          </p:cNvPr>
          <p:cNvSpPr txBox="1"/>
          <p:nvPr/>
        </p:nvSpPr>
        <p:spPr>
          <a:xfrm>
            <a:off x="831273" y="526473"/>
            <a:ext cx="10658763" cy="2000548"/>
          </a:xfrm>
          <a:prstGeom prst="rect">
            <a:avLst/>
          </a:prstGeom>
          <a:noFill/>
        </p:spPr>
        <p:txBody>
          <a:bodyPr wrap="square" rtlCol="0">
            <a:spAutoFit/>
          </a:bodyPr>
          <a:lstStyle/>
          <a:p>
            <a:pPr marL="285750" indent="-285750">
              <a:buFont typeface="Wingdings" panose="05000000000000000000" pitchFamily="2" charset="2"/>
              <a:buChar char="q"/>
            </a:pPr>
            <a:r>
              <a:rPr lang="en-IN" sz="2800" b="1" i="1" u="sng" dirty="0"/>
              <a:t>Application Segment</a:t>
            </a:r>
          </a:p>
          <a:p>
            <a:r>
              <a:rPr lang="en-US" sz="2400" dirty="0"/>
              <a:t>The application segment has the same network infrastructure components as the front-end segment and the application servers. The features required by the application segment are almost identical to those needed in the front-end segment, albeit with additional security.</a:t>
            </a:r>
            <a:endParaRPr lang="en-IN" sz="2400" dirty="0"/>
          </a:p>
        </p:txBody>
      </p:sp>
      <p:sp>
        <p:nvSpPr>
          <p:cNvPr id="3" name="TextBox 2">
            <a:extLst>
              <a:ext uri="{FF2B5EF4-FFF2-40B4-BE49-F238E27FC236}">
                <a16:creationId xmlns:a16="http://schemas.microsoft.com/office/drawing/2014/main" id="{319645B9-8361-464E-9043-C5F01D66C2EB}"/>
              </a:ext>
            </a:extLst>
          </p:cNvPr>
          <p:cNvSpPr txBox="1"/>
          <p:nvPr/>
        </p:nvSpPr>
        <p:spPr>
          <a:xfrm>
            <a:off x="738910" y="3192207"/>
            <a:ext cx="10317018" cy="2277547"/>
          </a:xfrm>
          <a:prstGeom prst="rect">
            <a:avLst/>
          </a:prstGeom>
          <a:noFill/>
        </p:spPr>
        <p:txBody>
          <a:bodyPr wrap="square" rtlCol="0">
            <a:spAutoFit/>
          </a:bodyPr>
          <a:lstStyle/>
          <a:p>
            <a:pPr marL="457200" indent="-457200">
              <a:buFont typeface="Wingdings" panose="05000000000000000000" pitchFamily="2" charset="2"/>
              <a:buChar char="q"/>
            </a:pPr>
            <a:r>
              <a:rPr lang="en-IN" sz="2800" b="1" i="1" u="sng" dirty="0"/>
              <a:t>Back-End Segment</a:t>
            </a:r>
          </a:p>
          <a:p>
            <a:r>
              <a:rPr lang="en-US" sz="2400" dirty="0"/>
              <a:t>The back-end segment is the same as the previous two segments except that it supports the connectivity to database servers. The back-end segment features are almost identical to those at the application segment, yet the security considerations are more stringent and aim at protecting the data, critical or not.</a:t>
            </a:r>
            <a:endParaRPr lang="en-IN" sz="2400" b="1" i="1" u="sng" dirty="0"/>
          </a:p>
          <a:p>
            <a:endParaRPr lang="en-IN" dirty="0"/>
          </a:p>
        </p:txBody>
      </p:sp>
    </p:spTree>
    <p:extLst>
      <p:ext uri="{BB962C8B-B14F-4D97-AF65-F5344CB8AC3E}">
        <p14:creationId xmlns:p14="http://schemas.microsoft.com/office/powerpoint/2010/main" val="212649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98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0512EF-7F7E-4754-A19B-4A3CEAFFA6AF}"/>
              </a:ext>
            </a:extLst>
          </p:cNvPr>
          <p:cNvSpPr/>
          <p:nvPr/>
        </p:nvSpPr>
        <p:spPr>
          <a:xfrm>
            <a:off x="1524000" y="794327"/>
            <a:ext cx="8700655" cy="5597237"/>
          </a:xfrm>
          <a:prstGeom prst="rect">
            <a:avLst/>
          </a:prstGeom>
          <a:blipFill>
            <a:blip r:embed="rId2"/>
            <a:stretch>
              <a:fillRect l="-9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6199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000">
              <a:schemeClr val="accent1">
                <a:lumMod val="20000"/>
                <a:lumOff val="80000"/>
              </a:schemeClr>
            </a:gs>
            <a:gs pos="58000">
              <a:schemeClr val="bg2"/>
            </a:gs>
            <a:gs pos="98000">
              <a:schemeClr val="accent4">
                <a:lumMod val="40000"/>
                <a:lumOff val="60000"/>
              </a:schemeClr>
            </a:gs>
            <a:gs pos="100000">
              <a:srgbClr val="FF006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48D14B-32FD-4AD4-9FA6-774255065760}"/>
              </a:ext>
            </a:extLst>
          </p:cNvPr>
          <p:cNvSpPr txBox="1"/>
          <p:nvPr/>
        </p:nvSpPr>
        <p:spPr>
          <a:xfrm>
            <a:off x="812800" y="508000"/>
            <a:ext cx="11312712" cy="2062103"/>
          </a:xfrm>
          <a:prstGeom prst="rect">
            <a:avLst/>
          </a:prstGeom>
          <a:noFill/>
        </p:spPr>
        <p:txBody>
          <a:bodyPr wrap="none" rtlCol="0">
            <a:spAutoFit/>
          </a:bodyPr>
          <a:lstStyle/>
          <a:p>
            <a:r>
              <a:rPr lang="en-IN" sz="3200" b="1" i="1" u="sng" dirty="0">
                <a:latin typeface="Helvetica-Bold"/>
              </a:rPr>
              <a:t>Storage Layer</a:t>
            </a:r>
          </a:p>
          <a:p>
            <a:r>
              <a:rPr lang="en-US" sz="2400" dirty="0">
                <a:latin typeface="Times-Roman"/>
              </a:rPr>
              <a:t>The storage layer consists of the storage infrastructure such as Fibre Channel switches and</a:t>
            </a:r>
          </a:p>
          <a:p>
            <a:r>
              <a:rPr lang="en-US" sz="2400" dirty="0">
                <a:latin typeface="Times-Roman"/>
              </a:rPr>
              <a:t>routers that support small computer system interface (SCSI) over IP (iSCSI) or Fibre</a:t>
            </a:r>
          </a:p>
          <a:p>
            <a:r>
              <a:rPr lang="en-US" sz="2400" dirty="0">
                <a:latin typeface="Times-Roman"/>
              </a:rPr>
              <a:t>Channel over IP (FCIP). Storage network devices provide the connectivity to servers,</a:t>
            </a:r>
          </a:p>
          <a:p>
            <a:r>
              <a:rPr lang="en-US" sz="2400" dirty="0">
                <a:latin typeface="Times-Roman"/>
              </a:rPr>
              <a:t>storage devices such as disk subsystems, and tape subsystems</a:t>
            </a:r>
            <a:endParaRPr lang="en-IN" sz="2400" dirty="0"/>
          </a:p>
        </p:txBody>
      </p:sp>
      <p:sp>
        <p:nvSpPr>
          <p:cNvPr id="3" name="TextBox 2">
            <a:extLst>
              <a:ext uri="{FF2B5EF4-FFF2-40B4-BE49-F238E27FC236}">
                <a16:creationId xmlns:a16="http://schemas.microsoft.com/office/drawing/2014/main" id="{7E11DFD9-07E3-46FD-8FBA-C4CB9909C399}"/>
              </a:ext>
            </a:extLst>
          </p:cNvPr>
          <p:cNvSpPr txBox="1"/>
          <p:nvPr/>
        </p:nvSpPr>
        <p:spPr>
          <a:xfrm>
            <a:off x="812800" y="3546764"/>
            <a:ext cx="11117146" cy="2431435"/>
          </a:xfrm>
          <a:prstGeom prst="rect">
            <a:avLst/>
          </a:prstGeom>
          <a:noFill/>
        </p:spPr>
        <p:txBody>
          <a:bodyPr wrap="none" rtlCol="0">
            <a:spAutoFit/>
          </a:bodyPr>
          <a:lstStyle/>
          <a:p>
            <a:r>
              <a:rPr lang="en-IN" sz="3200" b="1" i="1" u="sng" dirty="0"/>
              <a:t>Data Center Transport Layer</a:t>
            </a:r>
          </a:p>
          <a:p>
            <a:r>
              <a:rPr lang="en-US" sz="2400" dirty="0"/>
              <a:t>The Data Center transport layer includes the transport technologies required for the</a:t>
            </a:r>
          </a:p>
          <a:p>
            <a:r>
              <a:rPr lang="en-IN" sz="2400" dirty="0"/>
              <a:t>following purposes:</a:t>
            </a:r>
          </a:p>
          <a:p>
            <a:r>
              <a:rPr lang="en-US" sz="2400" dirty="0"/>
              <a:t>• Communication between distributed Data Centers for rerouting client-to-server traffic</a:t>
            </a:r>
          </a:p>
          <a:p>
            <a:r>
              <a:rPr lang="en-US" sz="2400" dirty="0"/>
              <a:t>• Communication between distributed server farms located in distributed Data Centers</a:t>
            </a:r>
          </a:p>
          <a:p>
            <a:r>
              <a:rPr lang="en-US" sz="2400" dirty="0"/>
              <a:t>for the purposes of remote mirroring, replication, or clustering</a:t>
            </a:r>
            <a:endParaRPr lang="en-IN" sz="2400" dirty="0"/>
          </a:p>
        </p:txBody>
      </p:sp>
    </p:spTree>
    <p:extLst>
      <p:ext uri="{BB962C8B-B14F-4D97-AF65-F5344CB8AC3E}">
        <p14:creationId xmlns:p14="http://schemas.microsoft.com/office/powerpoint/2010/main" val="1300410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929791-FF04-43DC-A4A5-2C377076B70F}"/>
              </a:ext>
            </a:extLst>
          </p:cNvPr>
          <p:cNvSpPr/>
          <p:nvPr/>
        </p:nvSpPr>
        <p:spPr>
          <a:xfrm>
            <a:off x="858982" y="1015999"/>
            <a:ext cx="10825018" cy="5320146"/>
          </a:xfrm>
          <a:prstGeom prst="rect">
            <a:avLst/>
          </a:prstGeom>
          <a:blipFill dpi="0" rotWithShape="1">
            <a:blip r:embed="rId2"/>
            <a:srcRect/>
            <a:stretch>
              <a:fillRect/>
            </a:stretch>
          </a:bli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286A1F0-480B-407B-BA89-F283E63892F8}"/>
              </a:ext>
            </a:extLst>
          </p:cNvPr>
          <p:cNvSpPr txBox="1"/>
          <p:nvPr/>
        </p:nvSpPr>
        <p:spPr>
          <a:xfrm>
            <a:off x="951345" y="646667"/>
            <a:ext cx="2919967" cy="369332"/>
          </a:xfrm>
          <a:prstGeom prst="rect">
            <a:avLst/>
          </a:prstGeom>
          <a:noFill/>
        </p:spPr>
        <p:txBody>
          <a:bodyPr wrap="none" rtlCol="0">
            <a:spAutoFit/>
          </a:bodyPr>
          <a:lstStyle/>
          <a:p>
            <a:r>
              <a:rPr lang="en-IN" i="1" dirty="0"/>
              <a:t>Storage and Transport Layers</a:t>
            </a:r>
            <a:endParaRPr lang="en-IN" dirty="0"/>
          </a:p>
        </p:txBody>
      </p:sp>
    </p:spTree>
    <p:extLst>
      <p:ext uri="{BB962C8B-B14F-4D97-AF65-F5344CB8AC3E}">
        <p14:creationId xmlns:p14="http://schemas.microsoft.com/office/powerpoint/2010/main" val="1368399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horzBrick">
          <a:fgClr>
            <a:srgbClr val="FFFF00"/>
          </a:fgClr>
          <a:bgClr>
            <a:srgbClr val="00B0F0"/>
          </a:bgClr>
        </a:patt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440FB12-9C89-4235-9300-5E33A192A621}"/>
              </a:ext>
            </a:extLst>
          </p:cNvPr>
          <p:cNvGraphicFramePr/>
          <p:nvPr>
            <p:extLst>
              <p:ext uri="{D42A27DB-BD31-4B8C-83A1-F6EECF244321}">
                <p14:modId xmlns:p14="http://schemas.microsoft.com/office/powerpoint/2010/main" val="2738693534"/>
              </p:ext>
            </p:extLst>
          </p:nvPr>
        </p:nvGraphicFramePr>
        <p:xfrm>
          <a:off x="101600" y="1330037"/>
          <a:ext cx="11970327" cy="5357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croll: Horizontal 2">
            <a:extLst>
              <a:ext uri="{FF2B5EF4-FFF2-40B4-BE49-F238E27FC236}">
                <a16:creationId xmlns:a16="http://schemas.microsoft.com/office/drawing/2014/main" id="{5FF1A01C-27D9-4268-B837-DF3EB6972F68}"/>
              </a:ext>
            </a:extLst>
          </p:cNvPr>
          <p:cNvSpPr/>
          <p:nvPr/>
        </p:nvSpPr>
        <p:spPr>
          <a:xfrm>
            <a:off x="1542474" y="170874"/>
            <a:ext cx="9107054" cy="1159164"/>
          </a:xfrm>
          <a:prstGeom prst="horizontalScroll">
            <a:avLst/>
          </a:prstGeom>
          <a:solidFill>
            <a:schemeClr val="accent2">
              <a:lumMod val="20000"/>
              <a:lumOff val="80000"/>
            </a:schemeClr>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DATA CENTER SERVICES </a:t>
            </a:r>
          </a:p>
        </p:txBody>
      </p:sp>
    </p:spTree>
    <p:extLst>
      <p:ext uri="{BB962C8B-B14F-4D97-AF65-F5344CB8AC3E}">
        <p14:creationId xmlns:p14="http://schemas.microsoft.com/office/powerpoint/2010/main" val="373773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6000">
              <a:schemeClr val="accent1">
                <a:lumMod val="20000"/>
                <a:lumOff val="80000"/>
              </a:schemeClr>
            </a:gs>
            <a:gs pos="92000">
              <a:schemeClr val="bg2"/>
            </a:gs>
            <a:gs pos="100000">
              <a:schemeClr val="accent1"/>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16EFB-DFF8-4128-832F-CC564A10D5B1}"/>
              </a:ext>
            </a:extLst>
          </p:cNvPr>
          <p:cNvSpPr txBox="1"/>
          <p:nvPr/>
        </p:nvSpPr>
        <p:spPr>
          <a:xfrm>
            <a:off x="166254" y="1043709"/>
            <a:ext cx="11822545" cy="4862870"/>
          </a:xfrm>
          <a:prstGeom prst="rect">
            <a:avLst/>
          </a:prstGeom>
          <a:gradFill>
            <a:gsLst>
              <a:gs pos="0">
                <a:schemeClr val="tx1"/>
              </a:gs>
              <a:gs pos="6000">
                <a:schemeClr val="accent1">
                  <a:lumMod val="20000"/>
                  <a:lumOff val="80000"/>
                </a:schemeClr>
              </a:gs>
              <a:gs pos="92000">
                <a:schemeClr val="bg2"/>
              </a:gs>
              <a:gs pos="100000">
                <a:schemeClr val="tx1"/>
              </a:gs>
            </a:gsLst>
            <a:lin ang="5400000" scaled="0"/>
          </a:gradFill>
        </p:spPr>
        <p:txBody>
          <a:bodyPr wrap="square" rtlCol="0">
            <a:spAutoFit/>
          </a:bodyPr>
          <a:lstStyle/>
          <a:p>
            <a:pPr algn="ctr"/>
            <a:r>
              <a:rPr lang="en-IN" sz="6000" dirty="0"/>
              <a:t>What  Data  is</a:t>
            </a:r>
          </a:p>
          <a:p>
            <a:pPr algn="ctr"/>
            <a:endParaRPr lang="en-IN" sz="4000" dirty="0"/>
          </a:p>
          <a:p>
            <a:pPr algn="ctr"/>
            <a:r>
              <a:rPr lang="en-IN" sz="4800" dirty="0">
                <a:latin typeface="Georgia Pro Black" panose="02040A02050405020203" pitchFamily="18" charset="0"/>
                <a:ea typeface="Batang" panose="02030600000101010101" pitchFamily="18" charset="-127"/>
                <a:cs typeface="Aharoni" panose="02010803020104030203" pitchFamily="2" charset="-79"/>
              </a:rPr>
              <a:t>“</a:t>
            </a:r>
            <a:r>
              <a:rPr lang="en-IN" sz="3600" dirty="0"/>
              <a:t>Data is the organised of information. This information may</a:t>
            </a:r>
          </a:p>
          <a:p>
            <a:pPr algn="ctr"/>
            <a:r>
              <a:rPr lang="en-IN" sz="3600" dirty="0"/>
              <a:t> be in the form of text documents, images, audio clips, </a:t>
            </a:r>
          </a:p>
          <a:p>
            <a:pPr algn="ctr"/>
            <a:r>
              <a:rPr lang="en-IN" sz="3600" dirty="0"/>
              <a:t>software programs, or other types of data. Computer data</a:t>
            </a:r>
          </a:p>
          <a:p>
            <a:pPr algn="ctr"/>
            <a:r>
              <a:rPr lang="en-IN" sz="3600" dirty="0"/>
              <a:t> may be processed by the computer's CPU and is stored in</a:t>
            </a:r>
          </a:p>
          <a:p>
            <a:pPr algn="ctr"/>
            <a:r>
              <a:rPr lang="en-IN" sz="3600" dirty="0"/>
              <a:t> files and folders on the computer's hard disk.</a:t>
            </a:r>
            <a:r>
              <a:rPr lang="en-IN" sz="3600" dirty="0">
                <a:latin typeface="Georgia Pro Black" panose="02040A02050405020203" pitchFamily="18" charset="0"/>
                <a:cs typeface="Aparajita" panose="02020603050405020304" pitchFamily="18" charset="0"/>
              </a:rPr>
              <a:t>”</a:t>
            </a:r>
          </a:p>
          <a:p>
            <a:pPr algn="ctr"/>
            <a:endParaRPr lang="en-IN" dirty="0"/>
          </a:p>
        </p:txBody>
      </p:sp>
    </p:spTree>
    <p:extLst>
      <p:ext uri="{BB962C8B-B14F-4D97-AF65-F5344CB8AC3E}">
        <p14:creationId xmlns:p14="http://schemas.microsoft.com/office/powerpoint/2010/main" val="3987082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5BFD6-F18E-42D3-9C44-BEB5EB27BC2E}"/>
              </a:ext>
            </a:extLst>
          </p:cNvPr>
          <p:cNvSpPr txBox="1"/>
          <p:nvPr/>
        </p:nvSpPr>
        <p:spPr>
          <a:xfrm>
            <a:off x="808182" y="828076"/>
            <a:ext cx="10164618" cy="3662541"/>
          </a:xfrm>
          <a:prstGeom prst="rect">
            <a:avLst/>
          </a:prstGeom>
          <a:noFill/>
        </p:spPr>
        <p:txBody>
          <a:bodyPr wrap="square" rtlCol="0">
            <a:spAutoFit/>
          </a:bodyPr>
          <a:lstStyle/>
          <a:p>
            <a:r>
              <a:rPr lang="en-IN" sz="3600" b="1" i="1" u="sng" dirty="0">
                <a:latin typeface="Helvetica-Bold"/>
              </a:rPr>
              <a:t>IP Infrastructure Services</a:t>
            </a:r>
          </a:p>
          <a:p>
            <a:r>
              <a:rPr lang="en-US" sz="2800" dirty="0"/>
              <a:t>Infrastructure services include all core features needed for the Data Center IP infrastructure to function and serve as the foundation,</a:t>
            </a:r>
          </a:p>
          <a:p>
            <a:r>
              <a:rPr lang="en-US" sz="2800" dirty="0"/>
              <a:t> along with the storage infrastructure, of all other Data Center </a:t>
            </a:r>
          </a:p>
          <a:p>
            <a:r>
              <a:rPr lang="en-US" sz="2800" dirty="0"/>
              <a:t>services. The IP infrastructure features are organized as follows:</a:t>
            </a:r>
          </a:p>
          <a:p>
            <a:r>
              <a:rPr lang="en-IN" sz="2800" dirty="0"/>
              <a:t>• Layer 2</a:t>
            </a:r>
          </a:p>
          <a:p>
            <a:r>
              <a:rPr lang="en-IN" sz="2800" dirty="0"/>
              <a:t>• Layer 3</a:t>
            </a:r>
          </a:p>
          <a:p>
            <a:r>
              <a:rPr lang="en-IN" sz="2800" dirty="0"/>
              <a:t>• Intelligent Network Services</a:t>
            </a:r>
            <a:endParaRPr lang="en-IN" sz="2800" b="1" dirty="0">
              <a:latin typeface="Helvetica-Bold"/>
            </a:endParaRPr>
          </a:p>
        </p:txBody>
      </p:sp>
    </p:spTree>
    <p:extLst>
      <p:ext uri="{BB962C8B-B14F-4D97-AF65-F5344CB8AC3E}">
        <p14:creationId xmlns:p14="http://schemas.microsoft.com/office/powerpoint/2010/main" val="3965779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B5BAC-0594-41C9-8C1F-6345E1B5C58C}"/>
              </a:ext>
            </a:extLst>
          </p:cNvPr>
          <p:cNvSpPr txBox="1"/>
          <p:nvPr/>
        </p:nvSpPr>
        <p:spPr>
          <a:xfrm>
            <a:off x="350982" y="654094"/>
            <a:ext cx="11000509" cy="5447645"/>
          </a:xfrm>
          <a:prstGeom prst="rect">
            <a:avLst/>
          </a:prstGeom>
          <a:noFill/>
        </p:spPr>
        <p:txBody>
          <a:bodyPr wrap="square" rtlCol="0">
            <a:spAutoFit/>
          </a:bodyPr>
          <a:lstStyle/>
          <a:p>
            <a:r>
              <a:rPr lang="en-IN" sz="3600" b="1" i="1" u="sng" dirty="0"/>
              <a:t>Application Services</a:t>
            </a:r>
          </a:p>
          <a:p>
            <a:r>
              <a:rPr lang="en-US" sz="2400" dirty="0"/>
              <a:t>Application services include a number of features that enhance the network awareness of applications and use network intelligence to optimize application environments. </a:t>
            </a:r>
          </a:p>
          <a:p>
            <a:r>
              <a:rPr lang="en-US" sz="2400" dirty="0"/>
              <a:t>These features are equally available to scale server-farm performance, to perform</a:t>
            </a:r>
          </a:p>
          <a:p>
            <a:r>
              <a:rPr lang="en-US" sz="2400" dirty="0"/>
              <a:t> packet inspection at Layer 4 or Layer 5, and to improve server response time. </a:t>
            </a:r>
          </a:p>
          <a:p>
            <a:r>
              <a:rPr lang="en-US" sz="2400" dirty="0"/>
              <a:t>The server-farm features are organized by the devices that support them. </a:t>
            </a:r>
          </a:p>
          <a:p>
            <a:r>
              <a:rPr lang="en-US" sz="2400" dirty="0"/>
              <a:t>The following is a list of those features:</a:t>
            </a:r>
          </a:p>
          <a:p>
            <a:r>
              <a:rPr lang="en-IN" sz="2400" dirty="0"/>
              <a:t>• Load balancing</a:t>
            </a:r>
          </a:p>
          <a:p>
            <a:r>
              <a:rPr lang="en-IN" sz="2400" dirty="0"/>
              <a:t>• Caching</a:t>
            </a:r>
          </a:p>
          <a:p>
            <a:r>
              <a:rPr lang="en-IN" sz="2400" dirty="0"/>
              <a:t>• SSL termination</a:t>
            </a:r>
          </a:p>
          <a:p>
            <a:endParaRPr lang="en-IN" sz="2400" dirty="0"/>
          </a:p>
          <a:p>
            <a:r>
              <a:rPr lang="en-US" sz="2400" dirty="0"/>
              <a:t>Load balancers perform two core functions:</a:t>
            </a:r>
          </a:p>
          <a:p>
            <a:r>
              <a:rPr lang="en-US" sz="2400" dirty="0"/>
              <a:t>• Scale and distribute the load to server farms</a:t>
            </a:r>
          </a:p>
          <a:p>
            <a:r>
              <a:rPr lang="en-US" sz="2400" dirty="0"/>
              <a:t>• Track server health to ensure high availability</a:t>
            </a:r>
            <a:endParaRPr lang="en-IN" sz="2400" dirty="0"/>
          </a:p>
        </p:txBody>
      </p:sp>
    </p:spTree>
    <p:extLst>
      <p:ext uri="{BB962C8B-B14F-4D97-AF65-F5344CB8AC3E}">
        <p14:creationId xmlns:p14="http://schemas.microsoft.com/office/powerpoint/2010/main" val="2618859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759DB-5EEE-467C-B3F4-C0A5A7960015}"/>
              </a:ext>
            </a:extLst>
          </p:cNvPr>
          <p:cNvSpPr txBox="1"/>
          <p:nvPr/>
        </p:nvSpPr>
        <p:spPr>
          <a:xfrm>
            <a:off x="544945" y="520511"/>
            <a:ext cx="11102110" cy="5816977"/>
          </a:xfrm>
          <a:prstGeom prst="rect">
            <a:avLst/>
          </a:prstGeom>
          <a:noFill/>
        </p:spPr>
        <p:txBody>
          <a:bodyPr wrap="square" rtlCol="0">
            <a:spAutoFit/>
          </a:bodyPr>
          <a:lstStyle/>
          <a:p>
            <a:r>
              <a:rPr lang="en-IN" sz="3600" b="1" i="1" u="sng" dirty="0"/>
              <a:t>Security Services</a:t>
            </a:r>
          </a:p>
          <a:p>
            <a:r>
              <a:rPr lang="en-US" sz="2800" dirty="0"/>
              <a:t>Security services include the features and technologies used to secure the Data Center infrastructure and application environments. Given the variety of likely targets in the Data Center, it is important to use a systems </a:t>
            </a:r>
          </a:p>
          <a:p>
            <a:r>
              <a:rPr lang="en-US" sz="2800" dirty="0"/>
              <a:t>approach to securing the Data Center. This comprehensive approach </a:t>
            </a:r>
          </a:p>
          <a:p>
            <a:r>
              <a:rPr lang="en-US" sz="2800" dirty="0"/>
              <a:t>considers the use of all possible security tools in addition to hardening</a:t>
            </a:r>
          </a:p>
          <a:p>
            <a:r>
              <a:rPr lang="en-US" sz="2800" dirty="0"/>
              <a:t>every network device and using a secure management infrastructure. The security tools and </a:t>
            </a:r>
            <a:r>
              <a:rPr lang="en-IN" sz="2800" dirty="0"/>
              <a:t>features are as follows:</a:t>
            </a:r>
          </a:p>
          <a:p>
            <a:r>
              <a:rPr lang="en-IN" sz="2800" dirty="0"/>
              <a:t>• Access control lists (ACLs)</a:t>
            </a:r>
          </a:p>
          <a:p>
            <a:r>
              <a:rPr lang="en-IN" sz="2800" dirty="0"/>
              <a:t>• Firewalls</a:t>
            </a:r>
          </a:p>
          <a:p>
            <a:r>
              <a:rPr lang="en-IN" sz="2800" dirty="0"/>
              <a:t>• IDSs and host IDSs</a:t>
            </a:r>
          </a:p>
          <a:p>
            <a:r>
              <a:rPr lang="en-IN" sz="2800" dirty="0"/>
              <a:t>• Secure management</a:t>
            </a:r>
          </a:p>
          <a:p>
            <a:r>
              <a:rPr lang="en-US" sz="2800" dirty="0"/>
              <a:t>• Layer 2 and Layer 3 security features</a:t>
            </a:r>
            <a:endParaRPr lang="en-IN" sz="2800" dirty="0"/>
          </a:p>
        </p:txBody>
      </p:sp>
    </p:spTree>
    <p:extLst>
      <p:ext uri="{BB962C8B-B14F-4D97-AF65-F5344CB8AC3E}">
        <p14:creationId xmlns:p14="http://schemas.microsoft.com/office/powerpoint/2010/main" val="26063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F9F661-834D-45E6-8F83-BE6A67892A80}"/>
              </a:ext>
            </a:extLst>
          </p:cNvPr>
          <p:cNvSpPr txBox="1"/>
          <p:nvPr/>
        </p:nvSpPr>
        <p:spPr>
          <a:xfrm>
            <a:off x="186144" y="141565"/>
            <a:ext cx="11819711" cy="2862322"/>
          </a:xfrm>
          <a:prstGeom prst="rect">
            <a:avLst/>
          </a:prstGeom>
          <a:noFill/>
        </p:spPr>
        <p:txBody>
          <a:bodyPr wrap="none" rtlCol="0">
            <a:spAutoFit/>
          </a:bodyPr>
          <a:lstStyle/>
          <a:p>
            <a:r>
              <a:rPr lang="en-IN" sz="3600" b="1" i="1" u="sng" dirty="0"/>
              <a:t>Storage Services</a:t>
            </a:r>
          </a:p>
          <a:p>
            <a:r>
              <a:rPr lang="en-US" sz="2400" dirty="0"/>
              <a:t>Storage services include the capability of consolidating direct attached disks by using disk</a:t>
            </a:r>
          </a:p>
          <a:p>
            <a:r>
              <a:rPr lang="en-US" sz="2400" dirty="0"/>
              <a:t>arrays that are connected to the network. This setup provides a more effective disk utilization</a:t>
            </a:r>
          </a:p>
          <a:p>
            <a:r>
              <a:rPr lang="en-US" sz="2400" dirty="0"/>
              <a:t>mechanism and allows the centralization of storage management. Two additional services</a:t>
            </a:r>
          </a:p>
          <a:p>
            <a:r>
              <a:rPr lang="en-US" sz="2400" dirty="0"/>
              <a:t>are the capability of consolidating multiple isolated SANs on to the same larger SAN</a:t>
            </a:r>
          </a:p>
          <a:p>
            <a:r>
              <a:rPr lang="en-US" sz="2400" dirty="0"/>
              <a:t>and the virtualization of storage so that multiple servers concurrently use the same set of</a:t>
            </a:r>
          </a:p>
          <a:p>
            <a:r>
              <a:rPr lang="en-IN" sz="2400" dirty="0"/>
              <a:t>disk arrays.</a:t>
            </a:r>
          </a:p>
        </p:txBody>
      </p:sp>
      <p:sp>
        <p:nvSpPr>
          <p:cNvPr id="3" name="Rectangle 2">
            <a:extLst>
              <a:ext uri="{FF2B5EF4-FFF2-40B4-BE49-F238E27FC236}">
                <a16:creationId xmlns:a16="http://schemas.microsoft.com/office/drawing/2014/main" id="{E1056FAA-3DDC-49FF-BD8E-BDAF2B7125C6}"/>
              </a:ext>
            </a:extLst>
          </p:cNvPr>
          <p:cNvSpPr/>
          <p:nvPr/>
        </p:nvSpPr>
        <p:spPr>
          <a:xfrm>
            <a:off x="277091" y="3429000"/>
            <a:ext cx="11443854" cy="3027218"/>
          </a:xfrm>
          <a:prstGeom prst="rect">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563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5CE6A-B1FD-4CF8-9F37-F78696D8C4DA}"/>
              </a:ext>
            </a:extLst>
          </p:cNvPr>
          <p:cNvSpPr txBox="1"/>
          <p:nvPr/>
        </p:nvSpPr>
        <p:spPr>
          <a:xfrm>
            <a:off x="377804" y="747257"/>
            <a:ext cx="11223069" cy="5447645"/>
          </a:xfrm>
          <a:prstGeom prst="rect">
            <a:avLst/>
          </a:prstGeom>
          <a:gradFill>
            <a:gsLst>
              <a:gs pos="0">
                <a:srgbClr val="9FA22E"/>
              </a:gs>
              <a:gs pos="4000">
                <a:schemeClr val="accent1">
                  <a:lumMod val="20000"/>
                  <a:lumOff val="80000"/>
                </a:schemeClr>
              </a:gs>
              <a:gs pos="58000">
                <a:schemeClr val="bg2"/>
              </a:gs>
              <a:gs pos="98000">
                <a:schemeClr val="accent4">
                  <a:lumMod val="40000"/>
                  <a:lumOff val="60000"/>
                </a:schemeClr>
              </a:gs>
              <a:gs pos="100000">
                <a:srgbClr val="45BB6A"/>
              </a:gs>
            </a:gsLst>
            <a:lin ang="5400000" scaled="0"/>
          </a:gradFill>
        </p:spPr>
        <p:txBody>
          <a:bodyPr wrap="square" rtlCol="0">
            <a:spAutoFit/>
          </a:bodyPr>
          <a:lstStyle/>
          <a:p>
            <a:r>
              <a:rPr lang="en-IN" sz="3600" b="1" i="1" u="sng" dirty="0"/>
              <a:t>Business Continuance Infrastructure Services</a:t>
            </a:r>
          </a:p>
          <a:p>
            <a:r>
              <a:rPr lang="en-US" sz="2400" dirty="0"/>
              <a:t>Business continuance infrastructure services support the highest levels of application</a:t>
            </a:r>
          </a:p>
          <a:p>
            <a:r>
              <a:rPr lang="en-US" sz="2400" dirty="0"/>
              <a:t>availability through the use of networking technology in the three major areas described</a:t>
            </a:r>
          </a:p>
          <a:p>
            <a:r>
              <a:rPr lang="en-IN" sz="2400" dirty="0"/>
              <a:t>next. </a:t>
            </a:r>
          </a:p>
          <a:p>
            <a:r>
              <a:rPr lang="en-IN" sz="2400" dirty="0"/>
              <a:t>• Site selection</a:t>
            </a:r>
          </a:p>
          <a:p>
            <a:r>
              <a:rPr lang="en-IN" sz="2400" dirty="0"/>
              <a:t>• SAN extension</a:t>
            </a:r>
          </a:p>
          <a:p>
            <a:r>
              <a:rPr lang="en-IN" sz="2400" dirty="0"/>
              <a:t>• Data Center interconnectivity</a:t>
            </a:r>
          </a:p>
          <a:p>
            <a:r>
              <a:rPr lang="en-US" sz="2400" dirty="0"/>
              <a:t>Site selection refers to the features that allow the automatic detection of the failure of a Data</a:t>
            </a:r>
          </a:p>
          <a:p>
            <a:r>
              <a:rPr lang="en-US" sz="2400" dirty="0"/>
              <a:t>Center on the application level and the subsequent reroute of all requests to an available site</a:t>
            </a:r>
          </a:p>
          <a:p>
            <a:r>
              <a:rPr lang="en-US" sz="2400" dirty="0"/>
              <a:t>and server farm. You can use the technology for site selection over the Internet or the</a:t>
            </a:r>
          </a:p>
          <a:p>
            <a:r>
              <a:rPr lang="en-US" sz="2400" dirty="0"/>
              <a:t>intranet. The mechanisms for site selection vary from the use of DNS to the host routes and </a:t>
            </a:r>
            <a:r>
              <a:rPr lang="en-IN" sz="2400" dirty="0"/>
              <a:t>the routed network.</a:t>
            </a:r>
          </a:p>
        </p:txBody>
      </p:sp>
    </p:spTree>
    <p:extLst>
      <p:ext uri="{BB962C8B-B14F-4D97-AF65-F5344CB8AC3E}">
        <p14:creationId xmlns:p14="http://schemas.microsoft.com/office/powerpoint/2010/main" val="188049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B50FEC-3685-4206-97D7-CFFDFBBADA14}"/>
              </a:ext>
            </a:extLst>
          </p:cNvPr>
          <p:cNvSpPr txBox="1"/>
          <p:nvPr/>
        </p:nvSpPr>
        <p:spPr>
          <a:xfrm>
            <a:off x="1142112" y="951398"/>
            <a:ext cx="9907776" cy="4955203"/>
          </a:xfrm>
          <a:prstGeom prst="rect">
            <a:avLst/>
          </a:prstGeom>
          <a:noFill/>
        </p:spPr>
        <p:txBody>
          <a:bodyPr wrap="square" rtlCol="0">
            <a:spAutoFit/>
          </a:bodyPr>
          <a:lstStyle/>
          <a:p>
            <a:r>
              <a:rPr lang="en-IN" sz="2800" b="1" i="1" u="sng" dirty="0"/>
              <a:t>Cryptography</a:t>
            </a:r>
          </a:p>
          <a:p>
            <a:r>
              <a:rPr lang="en-US" sz="2400" i="1" dirty="0"/>
              <a:t>Cryptography </a:t>
            </a:r>
            <a:r>
              <a:rPr lang="en-US" sz="2400" dirty="0"/>
              <a:t>provides confidentiality, integrity, authentication, antireplay protection, and nonrepudiation. Data Centers use cryptographic services with</a:t>
            </a:r>
          </a:p>
          <a:p>
            <a:r>
              <a:rPr lang="en-US" sz="2400" dirty="0"/>
              <a:t> two primary purposes: maintaining the privacy of the users’  data in storage </a:t>
            </a:r>
          </a:p>
          <a:p>
            <a:r>
              <a:rPr lang="en-US" sz="2400" dirty="0"/>
              <a:t>or during transfer over the network and </a:t>
            </a:r>
            <a:r>
              <a:rPr lang="en-IN" sz="2400" dirty="0"/>
              <a:t>securing the management communications. </a:t>
            </a:r>
            <a:r>
              <a:rPr lang="en-US" sz="2400" i="1" dirty="0"/>
              <a:t>Cryptographic algorithms </a:t>
            </a:r>
            <a:r>
              <a:rPr lang="en-US" sz="2400" dirty="0"/>
              <a:t>are categorized  based on the key</a:t>
            </a:r>
          </a:p>
          <a:p>
            <a:r>
              <a:rPr lang="en-US" sz="2400" dirty="0"/>
              <a:t> model they use. </a:t>
            </a:r>
          </a:p>
          <a:p>
            <a:endParaRPr lang="en-US" sz="2400" dirty="0"/>
          </a:p>
          <a:p>
            <a:pPr marL="342900" indent="-342900">
              <a:buFont typeface="Arial" panose="020B0604020202020204" pitchFamily="34" charset="0"/>
              <a:buChar char="•"/>
            </a:pPr>
            <a:r>
              <a:rPr lang="en-US" sz="2400" dirty="0"/>
              <a:t>Algorithms that use the same single key for encryption and decryption</a:t>
            </a:r>
          </a:p>
          <a:p>
            <a:r>
              <a:rPr lang="en-US" sz="2400" dirty="0"/>
              <a:t> are called </a:t>
            </a:r>
            <a:r>
              <a:rPr lang="en-US" sz="2400" b="1" i="1" dirty="0"/>
              <a:t>symmetric</a:t>
            </a:r>
            <a:r>
              <a:rPr lang="en-US" sz="2400" i="1" dirty="0"/>
              <a:t> </a:t>
            </a:r>
            <a:r>
              <a:rPr lang="en-US" sz="2400" dirty="0"/>
              <a:t>or </a:t>
            </a:r>
            <a:r>
              <a:rPr lang="en-US" sz="2400" b="1" i="1" dirty="0"/>
              <a:t>secret-key</a:t>
            </a:r>
            <a:r>
              <a:rPr lang="en-US" sz="2400" i="1" dirty="0"/>
              <a:t> </a:t>
            </a:r>
            <a:r>
              <a:rPr lang="en-US" sz="2400" dirty="0"/>
              <a:t>algorithms</a:t>
            </a:r>
          </a:p>
          <a:p>
            <a:endParaRPr lang="en-US" sz="2400" dirty="0"/>
          </a:p>
          <a:p>
            <a:pPr marL="342900" indent="-342900">
              <a:buFont typeface="Arial" panose="020B0604020202020204" pitchFamily="34" charset="0"/>
              <a:buChar char="•"/>
            </a:pPr>
            <a:r>
              <a:rPr lang="en-US" sz="2400" dirty="0"/>
              <a:t> Algorithms that use a private public-key pair are called </a:t>
            </a:r>
            <a:r>
              <a:rPr lang="en-US" sz="2400" b="1" i="1" dirty="0"/>
              <a:t>asymmetric</a:t>
            </a:r>
            <a:r>
              <a:rPr lang="en-US" sz="2400" i="1" dirty="0"/>
              <a:t> </a:t>
            </a:r>
            <a:r>
              <a:rPr lang="en-US" sz="2400" dirty="0"/>
              <a:t>or </a:t>
            </a:r>
            <a:r>
              <a:rPr lang="en-US" sz="2400" b="1" i="1" dirty="0"/>
              <a:t>public-key</a:t>
            </a:r>
            <a:r>
              <a:rPr lang="en-US" sz="2400" i="1" dirty="0"/>
              <a:t> </a:t>
            </a:r>
            <a:r>
              <a:rPr lang="en-US" sz="2400" dirty="0"/>
              <a:t>algorithms.</a:t>
            </a:r>
          </a:p>
        </p:txBody>
      </p:sp>
    </p:spTree>
    <p:extLst>
      <p:ext uri="{BB962C8B-B14F-4D97-AF65-F5344CB8AC3E}">
        <p14:creationId xmlns:p14="http://schemas.microsoft.com/office/powerpoint/2010/main" val="388684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8299D-84ED-4523-A722-39CBBC763FBC}"/>
              </a:ext>
            </a:extLst>
          </p:cNvPr>
          <p:cNvSpPr txBox="1"/>
          <p:nvPr/>
        </p:nvSpPr>
        <p:spPr>
          <a:xfrm>
            <a:off x="958362" y="536331"/>
            <a:ext cx="9896171" cy="5816977"/>
          </a:xfrm>
          <a:prstGeom prst="rect">
            <a:avLst/>
          </a:prstGeom>
          <a:noFill/>
        </p:spPr>
        <p:txBody>
          <a:bodyPr wrap="none" rtlCol="0">
            <a:spAutoFit/>
          </a:bodyPr>
          <a:lstStyle/>
          <a:p>
            <a:r>
              <a:rPr lang="en-IN" sz="3200" b="1" i="1" u="sng" dirty="0"/>
              <a:t>Symmetric Cryptography</a:t>
            </a:r>
          </a:p>
          <a:p>
            <a:r>
              <a:rPr lang="en-US" sz="2000" dirty="0"/>
              <a:t>This section provides basic information about the most popular symmetric algorithms and</a:t>
            </a:r>
          </a:p>
          <a:p>
            <a:r>
              <a:rPr lang="en-US" sz="2000" dirty="0"/>
              <a:t>compares them based on strength and speed. Both parameters change with the evolution</a:t>
            </a:r>
          </a:p>
          <a:p>
            <a:r>
              <a:rPr lang="en-US" sz="2000" dirty="0"/>
              <a:t>of the computer processing power, but the relative strength and speed of the algorithms</a:t>
            </a:r>
          </a:p>
          <a:p>
            <a:r>
              <a:rPr lang="en-IN" sz="2000" dirty="0"/>
              <a:t>does not change.</a:t>
            </a:r>
          </a:p>
          <a:p>
            <a:pPr marL="342900" indent="-342900">
              <a:buFont typeface="Arial" panose="020B0604020202020204" pitchFamily="34" charset="0"/>
              <a:buChar char="•"/>
            </a:pPr>
            <a:r>
              <a:rPr lang="en-US" sz="2000" dirty="0"/>
              <a:t>When comparing symmetric algorithms, you can understand the performance if you know</a:t>
            </a:r>
          </a:p>
          <a:p>
            <a:r>
              <a:rPr lang="en-US" sz="2000" dirty="0"/>
              <a:t>whether the cipher is a </a:t>
            </a:r>
            <a:r>
              <a:rPr lang="en-US" sz="2000" i="1" dirty="0"/>
              <a:t>block cipher </a:t>
            </a:r>
            <a:r>
              <a:rPr lang="en-US" sz="2000" dirty="0"/>
              <a:t>or </a:t>
            </a:r>
            <a:r>
              <a:rPr lang="en-US" sz="2000" i="1" dirty="0"/>
              <a:t>stream cipher</a:t>
            </a:r>
            <a:r>
              <a:rPr lang="en-US" sz="2000" dirty="0"/>
              <a:t>. Stream ciphers tend to be faster than</a:t>
            </a:r>
          </a:p>
          <a:p>
            <a:r>
              <a:rPr lang="en-IN" sz="2000" dirty="0"/>
              <a:t>block ciphers.</a:t>
            </a:r>
          </a:p>
          <a:p>
            <a:pPr marL="342900" indent="-342900">
              <a:buFont typeface="Arial" panose="020B0604020202020204" pitchFamily="34" charset="0"/>
              <a:buChar char="•"/>
            </a:pPr>
            <a:r>
              <a:rPr lang="en-US" sz="2000" dirty="0"/>
              <a:t>Block ciphers operate on fixed-length blocks of plaintext; for example, with DES, they are</a:t>
            </a:r>
          </a:p>
          <a:p>
            <a:r>
              <a:rPr lang="en-IN" sz="2000" dirty="0"/>
              <a:t>64-bit chunks.</a:t>
            </a:r>
          </a:p>
          <a:p>
            <a:pPr marL="342900" indent="-342900">
              <a:buFont typeface="Arial" panose="020B0604020202020204" pitchFamily="34" charset="0"/>
              <a:buChar char="•"/>
            </a:pPr>
            <a:r>
              <a:rPr lang="en-US" sz="2000" dirty="0"/>
              <a:t>Stream ciphers operate on smaller plaintext units (typically bit-by-bit). RC4 is a stream</a:t>
            </a:r>
          </a:p>
          <a:p>
            <a:r>
              <a:rPr lang="en-US" sz="2000" dirty="0"/>
              <a:t>cipher. Most of today’s e-commerce applications use RC4 for bulk encryption.</a:t>
            </a:r>
          </a:p>
          <a:p>
            <a:endParaRPr lang="en-US" sz="2000" dirty="0"/>
          </a:p>
          <a:p>
            <a:r>
              <a:rPr lang="en-US" sz="2000" dirty="0"/>
              <a:t>DES and its variation 3DES are block ciphers, and they are among the most widely deployed</a:t>
            </a:r>
          </a:p>
          <a:p>
            <a:r>
              <a:rPr lang="en-US" sz="2000" dirty="0"/>
              <a:t>symmetric algorithms. DES is no longer considered secure, which is why financial</a:t>
            </a:r>
          </a:p>
          <a:p>
            <a:r>
              <a:rPr lang="en-IN" sz="2000" dirty="0"/>
              <a:t>institutions use 3DES for bulk encryption.</a:t>
            </a:r>
          </a:p>
          <a:p>
            <a:r>
              <a:rPr lang="en-US" sz="2000" dirty="0"/>
              <a:t>The AES algorithm is a block cipher. It is stronger than 3DES and is being adopted by most</a:t>
            </a:r>
          </a:p>
          <a:p>
            <a:r>
              <a:rPr lang="en-US" sz="2000" dirty="0"/>
              <a:t>secure transport protocols, such as </a:t>
            </a:r>
            <a:r>
              <a:rPr lang="en-US" sz="2000" dirty="0" err="1"/>
              <a:t>IPSec</a:t>
            </a:r>
            <a:r>
              <a:rPr lang="en-US" sz="2000" dirty="0"/>
              <a:t>, SSL, and Secure Shell (SSH).</a:t>
            </a:r>
            <a:endParaRPr lang="en-IN" sz="2000" dirty="0"/>
          </a:p>
        </p:txBody>
      </p:sp>
    </p:spTree>
    <p:extLst>
      <p:ext uri="{BB962C8B-B14F-4D97-AF65-F5344CB8AC3E}">
        <p14:creationId xmlns:p14="http://schemas.microsoft.com/office/powerpoint/2010/main" val="3252199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681178-226D-460E-BC5E-E6FD27C0F2A6}"/>
              </a:ext>
            </a:extLst>
          </p:cNvPr>
          <p:cNvSpPr txBox="1"/>
          <p:nvPr/>
        </p:nvSpPr>
        <p:spPr>
          <a:xfrm>
            <a:off x="703385" y="325315"/>
            <a:ext cx="9212394" cy="1815882"/>
          </a:xfrm>
          <a:prstGeom prst="rect">
            <a:avLst/>
          </a:prstGeom>
          <a:noFill/>
        </p:spPr>
        <p:txBody>
          <a:bodyPr wrap="none" rtlCol="0">
            <a:spAutoFit/>
          </a:bodyPr>
          <a:lstStyle/>
          <a:p>
            <a:r>
              <a:rPr lang="en-IN" sz="3200" b="1" i="1" u="sng" dirty="0"/>
              <a:t>Digital Encryption Standard (DES)</a:t>
            </a:r>
          </a:p>
          <a:p>
            <a:r>
              <a:rPr lang="en-US" sz="2000" dirty="0"/>
              <a:t>DES is a symmetric algorithm originally developed by IBM and the National Security</a:t>
            </a:r>
          </a:p>
          <a:p>
            <a:r>
              <a:rPr lang="en-US" sz="2000" dirty="0"/>
              <a:t>Agency (NSA). It was adopted by the U.S. Government as a federal encryption standard</a:t>
            </a:r>
          </a:p>
          <a:p>
            <a:r>
              <a:rPr lang="en-US" sz="2000" dirty="0"/>
              <a:t>in 1977. The DES specifications are available in the Federal Information Processing</a:t>
            </a:r>
          </a:p>
          <a:p>
            <a:r>
              <a:rPr lang="en-IN" sz="2000" dirty="0"/>
              <a:t>Standards (FIPS) publication 46-3.</a:t>
            </a:r>
          </a:p>
        </p:txBody>
      </p:sp>
      <p:sp>
        <p:nvSpPr>
          <p:cNvPr id="3" name="Rectangle 2">
            <a:extLst>
              <a:ext uri="{FF2B5EF4-FFF2-40B4-BE49-F238E27FC236}">
                <a16:creationId xmlns:a16="http://schemas.microsoft.com/office/drawing/2014/main" id="{C61BDF05-7B90-4E3C-93A9-B15271CF8BC4}"/>
              </a:ext>
            </a:extLst>
          </p:cNvPr>
          <p:cNvSpPr/>
          <p:nvPr/>
        </p:nvSpPr>
        <p:spPr>
          <a:xfrm>
            <a:off x="712177" y="2198077"/>
            <a:ext cx="8651631" cy="4413738"/>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73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E498F-E80E-4FE7-B0BD-C1A88105591A}"/>
              </a:ext>
            </a:extLst>
          </p:cNvPr>
          <p:cNvSpPr txBox="1"/>
          <p:nvPr/>
        </p:nvSpPr>
        <p:spPr>
          <a:xfrm>
            <a:off x="1653309" y="323273"/>
            <a:ext cx="9556270" cy="2185214"/>
          </a:xfrm>
          <a:prstGeom prst="rect">
            <a:avLst/>
          </a:prstGeom>
          <a:noFill/>
        </p:spPr>
        <p:txBody>
          <a:bodyPr wrap="none" rtlCol="0">
            <a:spAutoFit/>
          </a:bodyPr>
          <a:lstStyle/>
          <a:p>
            <a:r>
              <a:rPr lang="en-IN" sz="3600" b="1" i="1" u="sng" dirty="0"/>
              <a:t>Triple DES (3DES)</a:t>
            </a:r>
          </a:p>
          <a:p>
            <a:r>
              <a:rPr lang="en-US" sz="2000" dirty="0"/>
              <a:t>3DES is a variation of DES. Depending on how 3DES is configured, its strength is equivalent</a:t>
            </a:r>
          </a:p>
          <a:p>
            <a:r>
              <a:rPr lang="en-US" sz="2000" dirty="0"/>
              <a:t>to the use of a key of 112 bits (3DES 2-key) or 168 bits (3DES 3-key). Like DES, 3DES is</a:t>
            </a:r>
          </a:p>
          <a:p>
            <a:r>
              <a:rPr lang="en-US" sz="2000" dirty="0"/>
              <a:t>an algorithm approved for use by the U.S. Government.</a:t>
            </a:r>
          </a:p>
          <a:p>
            <a:r>
              <a:rPr lang="en-US" sz="2000" dirty="0"/>
              <a:t>3DES applies three times the same DES algorithm to the plaintext, using two or three</a:t>
            </a:r>
          </a:p>
          <a:p>
            <a:r>
              <a:rPr lang="en-US" sz="2000" dirty="0"/>
              <a:t>different keys. Figure  illustrates how 3DES works</a:t>
            </a:r>
            <a:r>
              <a:rPr lang="en-US" dirty="0"/>
              <a:t>.</a:t>
            </a:r>
            <a:endParaRPr lang="en-IN" dirty="0"/>
          </a:p>
        </p:txBody>
      </p:sp>
      <p:sp>
        <p:nvSpPr>
          <p:cNvPr id="3" name="Rectangle 2">
            <a:extLst>
              <a:ext uri="{FF2B5EF4-FFF2-40B4-BE49-F238E27FC236}">
                <a16:creationId xmlns:a16="http://schemas.microsoft.com/office/drawing/2014/main" id="{4B33F449-E3EE-433A-9AE4-74EDF8B35935}"/>
              </a:ext>
            </a:extLst>
          </p:cNvPr>
          <p:cNvSpPr/>
          <p:nvPr/>
        </p:nvSpPr>
        <p:spPr>
          <a:xfrm>
            <a:off x="1653309" y="2512291"/>
            <a:ext cx="7906327" cy="41563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7176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442A68-FE1E-46D8-96D3-0AD2CC26D5D1}"/>
              </a:ext>
            </a:extLst>
          </p:cNvPr>
          <p:cNvSpPr txBox="1"/>
          <p:nvPr/>
        </p:nvSpPr>
        <p:spPr>
          <a:xfrm>
            <a:off x="655342" y="415637"/>
            <a:ext cx="11536658" cy="6186309"/>
          </a:xfrm>
          <a:prstGeom prst="rect">
            <a:avLst/>
          </a:prstGeom>
          <a:noFill/>
        </p:spPr>
        <p:txBody>
          <a:bodyPr wrap="square" rtlCol="0">
            <a:spAutoFit/>
          </a:bodyPr>
          <a:lstStyle/>
          <a:p>
            <a:r>
              <a:rPr lang="en-IN" sz="3600" b="1" i="1" u="sng" dirty="0"/>
              <a:t>Asymmetric Cryptography</a:t>
            </a:r>
          </a:p>
          <a:p>
            <a:pPr marL="342900" indent="-342900">
              <a:buFont typeface="Arial" panose="020B0604020202020204" pitchFamily="34" charset="0"/>
              <a:buChar char="•"/>
            </a:pPr>
            <a:r>
              <a:rPr lang="en-US" sz="2400" dirty="0"/>
              <a:t>Asymmetric cryptography (also called public-key cryptography).</a:t>
            </a:r>
          </a:p>
          <a:p>
            <a:pPr marL="342900" indent="-342900">
              <a:buFont typeface="Arial" panose="020B0604020202020204" pitchFamily="34" charset="0"/>
              <a:buChar char="•"/>
            </a:pPr>
            <a:r>
              <a:rPr lang="en-US" sz="2400" dirty="0"/>
              <a:t>It was first introduced by </a:t>
            </a:r>
            <a:r>
              <a:rPr lang="en-US" sz="2400" b="1" i="1" dirty="0"/>
              <a:t>Diffie and Hellman </a:t>
            </a:r>
            <a:r>
              <a:rPr lang="en-US" sz="2400" dirty="0"/>
              <a:t>in 1976.</a:t>
            </a:r>
          </a:p>
          <a:p>
            <a:pPr marL="342900" indent="-342900">
              <a:buFont typeface="Arial" panose="020B0604020202020204" pitchFamily="34" charset="0"/>
              <a:buChar char="•"/>
            </a:pPr>
            <a:r>
              <a:rPr lang="en-US" sz="2400" dirty="0"/>
              <a:t>It includes a number of encryption schemes that rely on a pair of keys, called the </a:t>
            </a:r>
            <a:r>
              <a:rPr lang="en-US" sz="2400" b="1" dirty="0"/>
              <a:t>public key </a:t>
            </a:r>
            <a:r>
              <a:rPr lang="en-US" sz="2400" dirty="0"/>
              <a:t>and the </a:t>
            </a:r>
            <a:r>
              <a:rPr lang="en-US" sz="2400" b="1" dirty="0"/>
              <a:t>private key</a:t>
            </a:r>
            <a:r>
              <a:rPr lang="en-US" sz="2400" dirty="0"/>
              <a:t>. </a:t>
            </a:r>
          </a:p>
          <a:p>
            <a:pPr marL="342900" indent="-342900">
              <a:buFont typeface="Arial" panose="020B0604020202020204" pitchFamily="34" charset="0"/>
              <a:buChar char="•"/>
            </a:pPr>
            <a:r>
              <a:rPr lang="en-US" sz="2400" dirty="0"/>
              <a:t>The </a:t>
            </a:r>
            <a:r>
              <a:rPr lang="en-US" sz="2400" b="1" dirty="0"/>
              <a:t>public key </a:t>
            </a:r>
            <a:r>
              <a:rPr lang="en-US" sz="2400" dirty="0"/>
              <a:t>is published and well known to every entity in the cryptosystem, but the </a:t>
            </a:r>
            <a:r>
              <a:rPr lang="en-US" sz="2400" b="1" dirty="0"/>
              <a:t>private key </a:t>
            </a:r>
            <a:r>
              <a:rPr lang="en-US" sz="2400" dirty="0"/>
              <a:t>is kept secret.</a:t>
            </a:r>
          </a:p>
          <a:p>
            <a:pPr marL="342900" indent="-342900">
              <a:buFont typeface="Arial" panose="020B0604020202020204" pitchFamily="34" charset="0"/>
              <a:buChar char="•"/>
            </a:pPr>
            <a:r>
              <a:rPr lang="en-US" sz="2400" dirty="0"/>
              <a:t>One can use public-key encryption to provide authentication, confidentiality, integrity,</a:t>
            </a:r>
          </a:p>
          <a:p>
            <a:r>
              <a:rPr lang="en-IN" sz="2400" dirty="0"/>
              <a:t>     antireplay protection, and nonrepudiation.</a:t>
            </a:r>
          </a:p>
          <a:p>
            <a:pPr marL="342900" indent="-342900">
              <a:buFont typeface="Arial" panose="020B0604020202020204" pitchFamily="34" charset="0"/>
              <a:buChar char="•"/>
            </a:pPr>
            <a:r>
              <a:rPr lang="en-US" sz="2400" dirty="0"/>
              <a:t>Public-key encryption is slower than secret-key cryptography, so it is rarely used to provide confidentiality for a large amount of data. </a:t>
            </a:r>
          </a:p>
          <a:p>
            <a:pPr marL="342900" indent="-342900">
              <a:buFont typeface="Arial" panose="020B0604020202020204" pitchFamily="34" charset="0"/>
              <a:buChar char="•"/>
            </a:pPr>
            <a:r>
              <a:rPr lang="en-US" sz="2400" dirty="0"/>
              <a:t>The main advantage of public-key cryptography is that the key management is simplified</a:t>
            </a:r>
          </a:p>
          <a:p>
            <a:r>
              <a:rPr lang="en-US" sz="2400" dirty="0"/>
              <a:t>     compared to symmetric algorithms.</a:t>
            </a:r>
          </a:p>
          <a:p>
            <a:pPr marL="342900" indent="-342900">
              <a:buFont typeface="Arial" panose="020B0604020202020204" pitchFamily="34" charset="0"/>
              <a:buChar char="•"/>
            </a:pPr>
            <a:r>
              <a:rPr lang="en-US" sz="2400" dirty="0"/>
              <a:t>For the reasons just described, public-key cryptography is used to encrypt small amounts</a:t>
            </a:r>
          </a:p>
          <a:p>
            <a:r>
              <a:rPr lang="en-US" sz="2400" dirty="0"/>
              <a:t>     of data, for the exchange of session keys (the secret keys used for bulk encryption), </a:t>
            </a:r>
          </a:p>
          <a:p>
            <a:r>
              <a:rPr lang="en-US" sz="2400" dirty="0"/>
              <a:t>      and for</a:t>
            </a:r>
            <a:r>
              <a:rPr lang="en-IN" sz="2400" dirty="0"/>
              <a:t>digital signatures.</a:t>
            </a:r>
          </a:p>
        </p:txBody>
      </p:sp>
    </p:spTree>
    <p:extLst>
      <p:ext uri="{BB962C8B-B14F-4D97-AF65-F5344CB8AC3E}">
        <p14:creationId xmlns:p14="http://schemas.microsoft.com/office/powerpoint/2010/main" val="171081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5"/>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A655E-AA27-48B0-B790-3D20906D7E6B}"/>
              </a:ext>
            </a:extLst>
          </p:cNvPr>
          <p:cNvSpPr txBox="1"/>
          <p:nvPr/>
        </p:nvSpPr>
        <p:spPr>
          <a:xfrm>
            <a:off x="826478" y="509954"/>
            <a:ext cx="11060722" cy="2431435"/>
          </a:xfrm>
          <a:prstGeom prst="rect">
            <a:avLst/>
          </a:prstGeom>
          <a:gradFill>
            <a:gsLst>
              <a:gs pos="85000">
                <a:schemeClr val="accent4">
                  <a:alpha val="0"/>
                  <a:lumMod val="0"/>
                  <a:lumOff val="100000"/>
                </a:schemeClr>
              </a:gs>
              <a:gs pos="0">
                <a:schemeClr val="accent2">
                  <a:lumMod val="20000"/>
                  <a:lumOff val="80000"/>
                </a:schemeClr>
              </a:gs>
              <a:gs pos="0">
                <a:srgbClr val="00B0F0"/>
              </a:gs>
              <a:gs pos="100000">
                <a:srgbClr val="C00000"/>
              </a:gs>
            </a:gsLst>
            <a:lin ang="5400000" scaled="0"/>
          </a:gradFill>
          <a:ln w="57150">
            <a:solidFill>
              <a:schemeClr val="tx1"/>
            </a:solidFill>
          </a:ln>
        </p:spPr>
        <p:txBody>
          <a:bodyPr wrap="square" rtlCol="0">
            <a:spAutoFit/>
          </a:bodyPr>
          <a:lstStyle/>
          <a:p>
            <a:r>
              <a:rPr lang="en-IN" sz="4000" b="1" dirty="0"/>
              <a:t>What a Data Center Is</a:t>
            </a:r>
          </a:p>
          <a:p>
            <a:r>
              <a:rPr lang="en-IN" sz="2800" dirty="0"/>
              <a:t>Data centers are simply centralized locations where computing and networking equipment is concentrated for the purpose of collecting, storing, processing, distributing and allowing access to large amounts of data.</a:t>
            </a:r>
          </a:p>
        </p:txBody>
      </p:sp>
      <p:graphicFrame>
        <p:nvGraphicFramePr>
          <p:cNvPr id="4" name="Diagram 3">
            <a:extLst>
              <a:ext uri="{FF2B5EF4-FFF2-40B4-BE49-F238E27FC236}">
                <a16:creationId xmlns:a16="http://schemas.microsoft.com/office/drawing/2014/main" id="{B48C7793-73A2-42BC-BF05-03900CC0F7FC}"/>
              </a:ext>
            </a:extLst>
          </p:cNvPr>
          <p:cNvGraphicFramePr/>
          <p:nvPr>
            <p:extLst>
              <p:ext uri="{D42A27DB-BD31-4B8C-83A1-F6EECF244321}">
                <p14:modId xmlns:p14="http://schemas.microsoft.com/office/powerpoint/2010/main" val="534648483"/>
              </p:ext>
            </p:extLst>
          </p:nvPr>
        </p:nvGraphicFramePr>
        <p:xfrm>
          <a:off x="932874" y="3608836"/>
          <a:ext cx="10741890" cy="3115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8ED004F-AEA1-43D0-AD7A-89A50DA22C8C}"/>
              </a:ext>
            </a:extLst>
          </p:cNvPr>
          <p:cNvSpPr txBox="1"/>
          <p:nvPr/>
        </p:nvSpPr>
        <p:spPr>
          <a:xfrm>
            <a:off x="932874" y="3239504"/>
            <a:ext cx="10741890" cy="461665"/>
          </a:xfrm>
          <a:prstGeom prst="rect">
            <a:avLst/>
          </a:prstGeom>
          <a:noFill/>
          <a:ln w="69850">
            <a:solidFill>
              <a:schemeClr val="tx1"/>
            </a:solidFill>
          </a:ln>
        </p:spPr>
        <p:txBody>
          <a:bodyPr wrap="square" rtlCol="0">
            <a:spAutoFit/>
          </a:bodyPr>
          <a:lstStyle/>
          <a:p>
            <a:r>
              <a:rPr lang="en-IN" sz="2400" b="1" i="1" dirty="0"/>
              <a:t>COMPUTING RESOURCES IN A DATA CENTER</a:t>
            </a:r>
          </a:p>
        </p:txBody>
      </p:sp>
    </p:spTree>
    <p:extLst>
      <p:ext uri="{BB962C8B-B14F-4D97-AF65-F5344CB8AC3E}">
        <p14:creationId xmlns:p14="http://schemas.microsoft.com/office/powerpoint/2010/main" val="256376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
              <a:schemeClr val="accent4">
                <a:lumMod val="20000"/>
                <a:lumOff val="80000"/>
              </a:schemeClr>
            </a:gs>
            <a:gs pos="25000">
              <a:schemeClr val="accent2">
                <a:lumMod val="20000"/>
                <a:lumOff val="80000"/>
              </a:schemeClr>
            </a:gs>
            <a:gs pos="98000">
              <a:schemeClr val="accent1">
                <a:lumMod val="60000"/>
                <a:lumOff val="40000"/>
              </a:schemeClr>
            </a:gs>
            <a:gs pos="81000">
              <a:schemeClr val="accent1">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4550C0-24F9-4850-A8CA-95E3821FC5A9}"/>
              </a:ext>
            </a:extLst>
          </p:cNvPr>
          <p:cNvSpPr txBox="1"/>
          <p:nvPr/>
        </p:nvSpPr>
        <p:spPr>
          <a:xfrm>
            <a:off x="1459523" y="703385"/>
            <a:ext cx="9099927" cy="4955203"/>
          </a:xfrm>
          <a:prstGeom prst="rect">
            <a:avLst/>
          </a:prstGeom>
          <a:noFill/>
        </p:spPr>
        <p:txBody>
          <a:bodyPr wrap="none" rtlCol="0">
            <a:spAutoFit/>
          </a:bodyPr>
          <a:lstStyle/>
          <a:p>
            <a:r>
              <a:rPr lang="en-IN" sz="2800" b="1" i="1" u="sng" dirty="0">
                <a:solidFill>
                  <a:schemeClr val="tx1">
                    <a:lumMod val="65000"/>
                    <a:lumOff val="35000"/>
                  </a:schemeClr>
                </a:solidFill>
              </a:rPr>
              <a:t>Summary</a:t>
            </a:r>
          </a:p>
          <a:p>
            <a:r>
              <a:rPr lang="en-US" dirty="0">
                <a:solidFill>
                  <a:schemeClr val="tx1">
                    <a:lumMod val="65000"/>
                    <a:lumOff val="35000"/>
                  </a:schemeClr>
                </a:solidFill>
              </a:rPr>
              <a:t>Data Centers are strategic components of an enterprise that house the critical assets of the</a:t>
            </a:r>
          </a:p>
          <a:p>
            <a:r>
              <a:rPr lang="en-US" dirty="0">
                <a:solidFill>
                  <a:schemeClr val="tx1">
                    <a:lumMod val="65000"/>
                    <a:lumOff val="35000"/>
                  </a:schemeClr>
                </a:solidFill>
              </a:rPr>
              <a:t>business: applications, data, and the computing infrastructure. The Data Center network is</a:t>
            </a:r>
          </a:p>
          <a:p>
            <a:r>
              <a:rPr lang="en-US" dirty="0">
                <a:solidFill>
                  <a:schemeClr val="tx1">
                    <a:lumMod val="65000"/>
                    <a:lumOff val="35000"/>
                  </a:schemeClr>
                </a:solidFill>
              </a:rPr>
              <a:t>vital to sustaining the normal operations of the business. The Data Center network architecture</a:t>
            </a:r>
          </a:p>
          <a:p>
            <a:r>
              <a:rPr lang="en-US" dirty="0">
                <a:solidFill>
                  <a:schemeClr val="tx1">
                    <a:lumMod val="65000"/>
                    <a:lumOff val="35000"/>
                  </a:schemeClr>
                </a:solidFill>
              </a:rPr>
              <a:t>is driven by business requirements.</a:t>
            </a:r>
          </a:p>
          <a:p>
            <a:r>
              <a:rPr lang="en-US" dirty="0">
                <a:solidFill>
                  <a:schemeClr val="tx1">
                    <a:lumMod val="65000"/>
                    <a:lumOff val="35000"/>
                  </a:schemeClr>
                </a:solidFill>
              </a:rPr>
              <a:t>The criteria that guide the design of a Data Center are availability, scalability, security,</a:t>
            </a:r>
          </a:p>
          <a:p>
            <a:r>
              <a:rPr lang="en-US" dirty="0">
                <a:solidFill>
                  <a:schemeClr val="tx1">
                    <a:lumMod val="65000"/>
                    <a:lumOff val="35000"/>
                  </a:schemeClr>
                </a:solidFill>
              </a:rPr>
              <a:t>performance, and manageability. The Data Center designs described in this book are based</a:t>
            </a:r>
          </a:p>
          <a:p>
            <a:r>
              <a:rPr lang="en-IN" dirty="0">
                <a:solidFill>
                  <a:schemeClr val="tx1">
                    <a:lumMod val="65000"/>
                    <a:lumOff val="35000"/>
                  </a:schemeClr>
                </a:solidFill>
              </a:rPr>
              <a:t>on these principles.</a:t>
            </a:r>
          </a:p>
          <a:p>
            <a:r>
              <a:rPr lang="en-US" dirty="0">
                <a:solidFill>
                  <a:schemeClr val="tx1">
                    <a:lumMod val="65000"/>
                    <a:lumOff val="35000"/>
                  </a:schemeClr>
                </a:solidFill>
              </a:rPr>
              <a:t>The distinct services likely offered by the Data Center network include IP infrastructure</a:t>
            </a:r>
          </a:p>
          <a:p>
            <a:r>
              <a:rPr lang="en-US" dirty="0">
                <a:solidFill>
                  <a:schemeClr val="tx1">
                    <a:lumMod val="65000"/>
                    <a:lumOff val="35000"/>
                  </a:schemeClr>
                </a:solidFill>
              </a:rPr>
              <a:t>connectivity, SAN infrastructure connectivity, application optimizations, security, and</a:t>
            </a:r>
          </a:p>
          <a:p>
            <a:r>
              <a:rPr lang="en-IN" dirty="0">
                <a:solidFill>
                  <a:schemeClr val="tx1">
                    <a:lumMod val="65000"/>
                    <a:lumOff val="35000"/>
                  </a:schemeClr>
                </a:solidFill>
              </a:rPr>
              <a:t>business continuance.</a:t>
            </a:r>
          </a:p>
          <a:p>
            <a:r>
              <a:rPr lang="en-US" dirty="0">
                <a:solidFill>
                  <a:schemeClr val="tx1">
                    <a:lumMod val="65000"/>
                    <a:lumOff val="35000"/>
                  </a:schemeClr>
                </a:solidFill>
              </a:rPr>
              <a:t>The IP infrastructure connectivity function refers to routing and switching. The SAN function</a:t>
            </a:r>
          </a:p>
          <a:p>
            <a:r>
              <a:rPr lang="en-US" dirty="0">
                <a:solidFill>
                  <a:schemeClr val="tx1">
                    <a:lumMod val="65000"/>
                    <a:lumOff val="35000"/>
                  </a:schemeClr>
                </a:solidFill>
              </a:rPr>
              <a:t>refers to the Fibre Channel fabric switching. The application optimization functions</a:t>
            </a:r>
          </a:p>
          <a:p>
            <a:r>
              <a:rPr lang="en-US" dirty="0">
                <a:solidFill>
                  <a:schemeClr val="tx1">
                    <a:lumMod val="65000"/>
                    <a:lumOff val="35000"/>
                  </a:schemeClr>
                </a:solidFill>
              </a:rPr>
              <a:t>include load balancing, caching, and SSL offloading. The security function refers to the use</a:t>
            </a:r>
          </a:p>
          <a:p>
            <a:r>
              <a:rPr lang="en-US" dirty="0">
                <a:solidFill>
                  <a:schemeClr val="tx1">
                    <a:lumMod val="65000"/>
                    <a:lumOff val="35000"/>
                  </a:schemeClr>
                </a:solidFill>
              </a:rPr>
              <a:t>of ACLs, firewalls, IDSs, and secure management. The business continuance function</a:t>
            </a:r>
          </a:p>
          <a:p>
            <a:r>
              <a:rPr lang="en-US" dirty="0">
                <a:solidFill>
                  <a:schemeClr val="tx1">
                    <a:lumMod val="65000"/>
                    <a:lumOff val="35000"/>
                  </a:schemeClr>
                </a:solidFill>
              </a:rPr>
              <a:t>refers to the use of site selection (IP based or DNS based), SAN extension, and Data Center</a:t>
            </a:r>
          </a:p>
          <a:p>
            <a:r>
              <a:rPr lang="en-IN" dirty="0">
                <a:solidFill>
                  <a:schemeClr val="tx1">
                    <a:lumMod val="65000"/>
                    <a:lumOff val="35000"/>
                  </a:schemeClr>
                </a:solidFill>
              </a:rPr>
              <a:t>Interconnectivity.</a:t>
            </a:r>
          </a:p>
        </p:txBody>
      </p:sp>
    </p:spTree>
    <p:extLst>
      <p:ext uri="{BB962C8B-B14F-4D97-AF65-F5344CB8AC3E}">
        <p14:creationId xmlns:p14="http://schemas.microsoft.com/office/powerpoint/2010/main" val="412634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
              <a:schemeClr val="accent1">
                <a:lumMod val="20000"/>
                <a:lumOff val="80000"/>
              </a:schemeClr>
            </a:gs>
            <a:gs pos="92000">
              <a:schemeClr val="bg2"/>
            </a:gs>
            <a:gs pos="100000">
              <a:schemeClr val="accent1"/>
            </a:gs>
          </a:gsLst>
          <a:lin ang="5400000" scaled="0"/>
        </a:gradFill>
        <a:effectLst/>
      </p:bgPr>
    </p:bg>
    <p:spTree>
      <p:nvGrpSpPr>
        <p:cNvPr id="1" name=""/>
        <p:cNvGrpSpPr/>
        <p:nvPr/>
      </p:nvGrpSpPr>
      <p:grpSpPr>
        <a:xfrm>
          <a:off x="0" y="0"/>
          <a:ext cx="0" cy="0"/>
          <a:chOff x="0" y="0"/>
          <a:chExt cx="0" cy="0"/>
        </a:xfrm>
      </p:grpSpPr>
      <p:sp>
        <p:nvSpPr>
          <p:cNvPr id="2" name="TextBox 1"/>
          <p:cNvSpPr txBox="1"/>
          <p:nvPr/>
        </p:nvSpPr>
        <p:spPr>
          <a:xfrm>
            <a:off x="1919536" y="188641"/>
            <a:ext cx="4536504" cy="6986528"/>
          </a:xfrm>
          <a:prstGeom prst="rect">
            <a:avLst/>
          </a:prstGeom>
          <a:noFill/>
        </p:spPr>
        <p:txBody>
          <a:bodyPr wrap="square" rtlCol="0">
            <a:spAutoFit/>
          </a:bodyPr>
          <a:lstStyle/>
          <a:p>
            <a:r>
              <a:rPr lang="en-IN" sz="4400" dirty="0">
                <a:solidFill>
                  <a:prstClr val="black"/>
                </a:solidFill>
                <a:latin typeface="Calibri"/>
              </a:rPr>
              <a:t>History of data centers</a:t>
            </a:r>
          </a:p>
          <a:p>
            <a:endParaRPr lang="en-IN" dirty="0">
              <a:solidFill>
                <a:prstClr val="black"/>
              </a:solidFill>
              <a:latin typeface="Calibri"/>
            </a:endParaRPr>
          </a:p>
          <a:p>
            <a:pPr marL="285750" indent="-285750">
              <a:buFont typeface="Wingdings" panose="05000000000000000000" pitchFamily="2" charset="2"/>
              <a:buChar char="q"/>
            </a:pPr>
            <a:r>
              <a:rPr lang="en-IN" b="1" i="1" u="sng" dirty="0">
                <a:solidFill>
                  <a:prstClr val="black"/>
                </a:solidFill>
                <a:latin typeface="Calibri"/>
              </a:rPr>
              <a:t>Eniac</a:t>
            </a:r>
            <a:r>
              <a:rPr lang="en-IN" dirty="0">
                <a:solidFill>
                  <a:prstClr val="black"/>
                </a:solidFill>
                <a:latin typeface="Calibri"/>
              </a:rPr>
              <a:t> was the  first datacenter.</a:t>
            </a:r>
          </a:p>
          <a:p>
            <a:endParaRPr lang="en-IN" dirty="0">
              <a:solidFill>
                <a:prstClr val="black"/>
              </a:solidFill>
              <a:latin typeface="Calibri"/>
            </a:endParaRPr>
          </a:p>
          <a:p>
            <a:pPr marL="342900" indent="-342900">
              <a:buFont typeface="Wingdings" panose="05000000000000000000" pitchFamily="2" charset="2"/>
              <a:buChar char="q"/>
            </a:pPr>
            <a:r>
              <a:rPr lang="en-IN" dirty="0">
                <a:solidFill>
                  <a:prstClr val="black"/>
                </a:solidFill>
                <a:latin typeface="Calibri"/>
              </a:rPr>
              <a:t>Complexity of earlier computer</a:t>
            </a:r>
          </a:p>
          <a:p>
            <a:endParaRPr lang="en-IN" dirty="0">
              <a:solidFill>
                <a:prstClr val="black"/>
              </a:solidFill>
              <a:latin typeface="Calibri"/>
            </a:endParaRPr>
          </a:p>
          <a:p>
            <a:pPr marL="285750" indent="-285750">
              <a:buFont typeface="Wingdings" panose="05000000000000000000" pitchFamily="2" charset="2"/>
              <a:buChar char="q"/>
            </a:pPr>
            <a:r>
              <a:rPr lang="en-IN" dirty="0">
                <a:solidFill>
                  <a:prstClr val="black"/>
                </a:solidFill>
                <a:latin typeface="Calibri"/>
              </a:rPr>
              <a:t>These  computers had Overheating issues</a:t>
            </a:r>
          </a:p>
          <a:p>
            <a:endParaRPr lang="en-IN" dirty="0">
              <a:solidFill>
                <a:prstClr val="black"/>
              </a:solidFill>
              <a:latin typeface="Calibri"/>
            </a:endParaRPr>
          </a:p>
          <a:p>
            <a:pPr marL="285750" indent="-285750">
              <a:buFont typeface="Wingdings" panose="05000000000000000000" pitchFamily="2" charset="2"/>
              <a:buChar char="q"/>
            </a:pPr>
            <a:r>
              <a:rPr lang="en-IN" dirty="0">
                <a:solidFill>
                  <a:prstClr val="black"/>
                </a:solidFill>
                <a:latin typeface="Calibri"/>
              </a:rPr>
              <a:t>Establishment of these data centers were Highly expensive.</a:t>
            </a:r>
          </a:p>
          <a:p>
            <a:r>
              <a:rPr lang="en-IN" dirty="0">
                <a:solidFill>
                  <a:prstClr val="black"/>
                </a:solidFill>
                <a:latin typeface="Calibri"/>
              </a:rPr>
              <a:t> </a:t>
            </a:r>
          </a:p>
          <a:p>
            <a:pPr marL="285750" indent="-285750">
              <a:buFont typeface="Wingdings" panose="05000000000000000000" pitchFamily="2" charset="2"/>
              <a:buChar char="q"/>
            </a:pPr>
            <a:r>
              <a:rPr lang="en-IN" dirty="0">
                <a:solidFill>
                  <a:prstClr val="black"/>
                </a:solidFill>
                <a:latin typeface="Calibri"/>
              </a:rPr>
              <a:t>Hence Used for only military applications in the beginning.</a:t>
            </a:r>
          </a:p>
          <a:p>
            <a:endParaRPr lang="en-IN" dirty="0">
              <a:solidFill>
                <a:prstClr val="black"/>
              </a:solidFill>
              <a:latin typeface="Calibri"/>
            </a:endParaRPr>
          </a:p>
          <a:p>
            <a:pPr marL="285750" indent="-285750">
              <a:buFont typeface="Wingdings" panose="05000000000000000000" pitchFamily="2" charset="2"/>
              <a:buChar char="q"/>
            </a:pPr>
            <a:r>
              <a:rPr lang="en-IN" dirty="0">
                <a:solidFill>
                  <a:prstClr val="black"/>
                </a:solidFill>
                <a:latin typeface="Calibri"/>
              </a:rPr>
              <a:t>The boom of data centers came during the </a:t>
            </a:r>
            <a:r>
              <a:rPr lang="en-IN" b="1" i="1" u="sng" dirty="0">
                <a:solidFill>
                  <a:prstClr val="black"/>
                </a:solidFill>
                <a:latin typeface="Calibri"/>
              </a:rPr>
              <a:t>dot-com bubble</a:t>
            </a:r>
            <a:r>
              <a:rPr lang="en-IN" dirty="0">
                <a:solidFill>
                  <a:prstClr val="black"/>
                </a:solidFill>
                <a:latin typeface="Calibri"/>
              </a:rPr>
              <a:t> of 1997–2000</a:t>
            </a:r>
          </a:p>
          <a:p>
            <a:endParaRPr lang="en-IN" dirty="0">
              <a:solidFill>
                <a:prstClr val="black"/>
              </a:solidFill>
              <a:latin typeface="Calibri"/>
            </a:endParaRPr>
          </a:p>
          <a:p>
            <a:endParaRPr lang="en-IN" dirty="0">
              <a:solidFill>
                <a:prstClr val="black"/>
              </a:solidFill>
              <a:latin typeface="Calibri"/>
            </a:endParaRPr>
          </a:p>
          <a:p>
            <a:endParaRPr lang="en-IN" dirty="0">
              <a:solidFill>
                <a:prstClr val="black"/>
              </a:solidFill>
              <a:latin typeface="Calibri"/>
            </a:endParaRPr>
          </a:p>
          <a:p>
            <a:endParaRPr lang="en-IN" dirty="0">
              <a:solidFill>
                <a:prstClr val="black"/>
              </a:solidFill>
              <a:latin typeface="Calibri"/>
            </a:endParaRPr>
          </a:p>
          <a:p>
            <a:endParaRPr lang="en-IN" dirty="0">
              <a:solidFill>
                <a:prstClr val="black"/>
              </a:solidFill>
              <a:latin typeface="Calibri"/>
            </a:endParaRPr>
          </a:p>
        </p:txBody>
      </p:sp>
      <p:pic>
        <p:nvPicPr>
          <p:cNvPr id="5" name="Picture 2">
            <a:extLst>
              <a:ext uri="{FF2B5EF4-FFF2-40B4-BE49-F238E27FC236}">
                <a16:creationId xmlns:a16="http://schemas.microsoft.com/office/drawing/2014/main" id="{8546B2D4-116E-4F85-B34E-A0507934F48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4134" b="7058"/>
          <a:stretch/>
        </p:blipFill>
        <p:spPr bwMode="auto">
          <a:xfrm>
            <a:off x="6456040" y="692726"/>
            <a:ext cx="5616000" cy="52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09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25">
          <a:fgClr>
            <a:schemeClr val="accent2"/>
          </a:fgClr>
          <a:bgClr>
            <a:schemeClr val="bg1"/>
          </a:bgClr>
        </a:patt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F7B3876-FE5F-4E25-85D0-7FAFC798DFBC}"/>
              </a:ext>
            </a:extLst>
          </p:cNvPr>
          <p:cNvGraphicFramePr/>
          <p:nvPr>
            <p:extLst>
              <p:ext uri="{D42A27DB-BD31-4B8C-83A1-F6EECF244321}">
                <p14:modId xmlns:p14="http://schemas.microsoft.com/office/powerpoint/2010/main" val="132075936"/>
              </p:ext>
            </p:extLst>
          </p:nvPr>
        </p:nvGraphicFramePr>
        <p:xfrm>
          <a:off x="0" y="1644073"/>
          <a:ext cx="12192000" cy="4494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274989B-6EF9-4814-98E3-A36C2BC9818F}"/>
              </a:ext>
            </a:extLst>
          </p:cNvPr>
          <p:cNvSpPr/>
          <p:nvPr/>
        </p:nvSpPr>
        <p:spPr>
          <a:xfrm>
            <a:off x="424872" y="248613"/>
            <a:ext cx="11342255" cy="94211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t> </a:t>
            </a:r>
            <a:r>
              <a:rPr lang="en-IN" sz="5400" b="1" dirty="0"/>
              <a:t>Data Center Facilities</a:t>
            </a:r>
            <a:endParaRPr lang="en-IN" sz="5400" dirty="0"/>
          </a:p>
        </p:txBody>
      </p:sp>
    </p:spTree>
    <p:extLst>
      <p:ext uri="{BB962C8B-B14F-4D97-AF65-F5344CB8AC3E}">
        <p14:creationId xmlns:p14="http://schemas.microsoft.com/office/powerpoint/2010/main" val="126932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45FBA9C-3516-4C99-85ED-5A4F479B8C75}"/>
              </a:ext>
            </a:extLst>
          </p:cNvPr>
          <p:cNvGraphicFramePr/>
          <p:nvPr>
            <p:extLst>
              <p:ext uri="{D42A27DB-BD31-4B8C-83A1-F6EECF244321}">
                <p14:modId xmlns:p14="http://schemas.microsoft.com/office/powerpoint/2010/main" val="916457565"/>
              </p:ext>
            </p:extLst>
          </p:nvPr>
        </p:nvGraphicFramePr>
        <p:xfrm>
          <a:off x="609599" y="249382"/>
          <a:ext cx="11517745" cy="6608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26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4049B7-33F0-4031-9ABC-1C048F81C455}"/>
              </a:ext>
            </a:extLst>
          </p:cNvPr>
          <p:cNvSpPr txBox="1"/>
          <p:nvPr/>
        </p:nvSpPr>
        <p:spPr>
          <a:xfrm>
            <a:off x="494675" y="284813"/>
            <a:ext cx="9743607" cy="1569660"/>
          </a:xfrm>
          <a:prstGeom prst="rect">
            <a:avLst/>
          </a:prstGeom>
          <a:noFill/>
        </p:spPr>
        <p:txBody>
          <a:bodyPr wrap="square" rtlCol="0">
            <a:spAutoFit/>
          </a:bodyPr>
          <a:lstStyle/>
          <a:p>
            <a:r>
              <a:rPr lang="en-US" sz="3200" b="1" i="1" u="sng" dirty="0"/>
              <a:t>APPLICATION  IN INTERPRISES</a:t>
            </a:r>
          </a:p>
          <a:p>
            <a:r>
              <a:rPr lang="en-US" sz="3200" dirty="0"/>
              <a:t>Enterprise applications typically focus on one of the following major business areas:</a:t>
            </a:r>
            <a:endParaRPr lang="en-IN" sz="3200" dirty="0"/>
          </a:p>
        </p:txBody>
      </p:sp>
      <p:graphicFrame>
        <p:nvGraphicFramePr>
          <p:cNvPr id="3" name="Diagram 2">
            <a:extLst>
              <a:ext uri="{FF2B5EF4-FFF2-40B4-BE49-F238E27FC236}">
                <a16:creationId xmlns:a16="http://schemas.microsoft.com/office/drawing/2014/main" id="{E6DFB79B-BBFB-4557-9C0B-981E8C9C5FD8}"/>
              </a:ext>
            </a:extLst>
          </p:cNvPr>
          <p:cNvGraphicFramePr/>
          <p:nvPr>
            <p:extLst>
              <p:ext uri="{D42A27DB-BD31-4B8C-83A1-F6EECF244321}">
                <p14:modId xmlns:p14="http://schemas.microsoft.com/office/powerpoint/2010/main" val="2412186134"/>
              </p:ext>
            </p:extLst>
          </p:nvPr>
        </p:nvGraphicFramePr>
        <p:xfrm>
          <a:off x="278150" y="1854473"/>
          <a:ext cx="10155003" cy="4718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63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4000">
              <a:schemeClr val="bg2">
                <a:lumMod val="90000"/>
              </a:schemeClr>
            </a:gs>
            <a:gs pos="18000">
              <a:schemeClr val="bg1"/>
            </a:gs>
            <a:gs pos="0">
              <a:schemeClr val="accent6">
                <a:lumMod val="60000"/>
                <a:lumOff val="40000"/>
              </a:schemeClr>
            </a:gs>
            <a:gs pos="90000">
              <a:schemeClr val="bg2"/>
            </a:gs>
            <a:gs pos="100000">
              <a:srgbClr val="FFFF00"/>
            </a:gs>
          </a:gsLst>
          <a:lin ang="5400000" scaled="0"/>
        </a:gra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655203A-C79D-4A0C-B1AE-72789AB1F615}"/>
              </a:ext>
            </a:extLst>
          </p:cNvPr>
          <p:cNvGraphicFramePr/>
          <p:nvPr>
            <p:extLst>
              <p:ext uri="{D42A27DB-BD31-4B8C-83A1-F6EECF244321}">
                <p14:modId xmlns:p14="http://schemas.microsoft.com/office/powerpoint/2010/main" val="2975383404"/>
              </p:ext>
            </p:extLst>
          </p:nvPr>
        </p:nvGraphicFramePr>
        <p:xfrm>
          <a:off x="3833092" y="2281382"/>
          <a:ext cx="7195126" cy="4054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30D32114-5D7B-4BBC-992B-525D81395F1F}"/>
              </a:ext>
            </a:extLst>
          </p:cNvPr>
          <p:cNvSpPr/>
          <p:nvPr/>
        </p:nvSpPr>
        <p:spPr>
          <a:xfrm>
            <a:off x="3833092" y="471054"/>
            <a:ext cx="7121237" cy="127461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Advantages  of a data </a:t>
            </a:r>
            <a:r>
              <a:rPr lang="en-IN" sz="4000" dirty="0" err="1"/>
              <a:t>center</a:t>
            </a:r>
            <a:r>
              <a:rPr lang="en-IN" dirty="0"/>
              <a:t>.</a:t>
            </a:r>
          </a:p>
          <a:p>
            <a:pPr algn="ctr"/>
            <a:endParaRPr lang="en-IN" dirty="0"/>
          </a:p>
        </p:txBody>
      </p:sp>
      <p:sp>
        <p:nvSpPr>
          <p:cNvPr id="5" name="TextBox 4">
            <a:extLst>
              <a:ext uri="{FF2B5EF4-FFF2-40B4-BE49-F238E27FC236}">
                <a16:creationId xmlns:a16="http://schemas.microsoft.com/office/drawing/2014/main" id="{F40A5777-9D8E-4E31-A1E2-E553A9EDAB56}"/>
              </a:ext>
            </a:extLst>
          </p:cNvPr>
          <p:cNvSpPr txBox="1"/>
          <p:nvPr/>
        </p:nvSpPr>
        <p:spPr>
          <a:xfrm rot="16200000">
            <a:off x="-466435" y="2641800"/>
            <a:ext cx="4858327" cy="1200329"/>
          </a:xfrm>
          <a:prstGeom prst="rect">
            <a:avLst/>
          </a:prstGeom>
          <a:noFill/>
          <a:ln w="53975">
            <a:solidFill>
              <a:srgbClr val="FF0000"/>
            </a:solidFill>
          </a:ln>
        </p:spPr>
        <p:txBody>
          <a:bodyPr wrap="square" rtlCol="0">
            <a:spAutoFit/>
          </a:bodyPr>
          <a:lstStyle/>
          <a:p>
            <a:r>
              <a:rPr lang="en-IN" sz="3600" dirty="0">
                <a:latin typeface="Aharoni" panose="02010803020104030203" pitchFamily="2" charset="-79"/>
                <a:cs typeface="Aharoni" panose="02010803020104030203" pitchFamily="2" charset="-79"/>
              </a:rPr>
              <a:t>Why should we use a data </a:t>
            </a:r>
            <a:r>
              <a:rPr lang="en-IN" sz="3600" dirty="0" err="1">
                <a:latin typeface="Aharoni" panose="02010803020104030203" pitchFamily="2" charset="-79"/>
                <a:cs typeface="Aharoni" panose="02010803020104030203" pitchFamily="2" charset="-79"/>
              </a:rPr>
              <a:t>center</a:t>
            </a:r>
            <a:r>
              <a:rPr lang="en-IN" sz="3600"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32982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2493</Words>
  <Application>Microsoft Office PowerPoint</Application>
  <PresentationFormat>Widescreen</PresentationFormat>
  <Paragraphs>317</Paragraphs>
  <Slides>40</Slides>
  <Notes>1</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1_Office Theme</vt:lpstr>
      <vt:lpstr>This page is 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KUMAR DAS</dc:creator>
  <cp:lastModifiedBy>ROHIT KUMAR DAS</cp:lastModifiedBy>
  <cp:revision>55</cp:revision>
  <dcterms:created xsi:type="dcterms:W3CDTF">2019-09-29T14:54:04Z</dcterms:created>
  <dcterms:modified xsi:type="dcterms:W3CDTF">2019-10-02T09:09:10Z</dcterms:modified>
</cp:coreProperties>
</file>